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4.jpg" ContentType="image/jpg"/>
  <Override PartName="/ppt/media/image6.jpg" ContentType="image/jpg"/>
  <Override PartName="/ppt/media/image9.jpg" ContentType="image/jpg"/>
  <Override PartName="/ppt/media/image13.jpg" ContentType="image/jpg"/>
  <Override PartName="/ppt/media/image14.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8" r:id="rId1"/>
  </p:sldMasterIdLst>
  <p:sldIdLst>
    <p:sldId id="257" r:id="rId2"/>
    <p:sldId id="258" r:id="rId3"/>
    <p:sldId id="259" r:id="rId4"/>
    <p:sldId id="367" r:id="rId5"/>
    <p:sldId id="277" r:id="rId6"/>
    <p:sldId id="290" r:id="rId7"/>
    <p:sldId id="291" r:id="rId8"/>
    <p:sldId id="292" r:id="rId9"/>
    <p:sldId id="356" r:id="rId10"/>
    <p:sldId id="353" r:id="rId11"/>
    <p:sldId id="357" r:id="rId12"/>
    <p:sldId id="354" r:id="rId13"/>
    <p:sldId id="358" r:id="rId14"/>
    <p:sldId id="355" r:id="rId15"/>
    <p:sldId id="294" r:id="rId16"/>
    <p:sldId id="361" r:id="rId17"/>
    <p:sldId id="363" r:id="rId18"/>
    <p:sldId id="362" r:id="rId19"/>
    <p:sldId id="364" r:id="rId20"/>
    <p:sldId id="359" r:id="rId21"/>
    <p:sldId id="365" r:id="rId22"/>
    <p:sldId id="360" r:id="rId23"/>
    <p:sldId id="366" r:id="rId24"/>
    <p:sldId id="35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66F949-EB36-42A3-A7BF-2B252EAF2FA8}" v="249" dt="2024-11-05T11:10:52.549"/>
  </p1510:revLst>
</p1510:revInfo>
</file>

<file path=ppt/tableStyles.xml><?xml version="1.0" encoding="utf-8"?>
<a:tblStyleLst xmlns:a="http://schemas.openxmlformats.org/drawingml/2006/main" def="{5C22544A-7EE6-4342-B048-85BDC9FD1C3A}">
  <a:tblStyle styleId="{69C7853C-536D-4A76-A0AE-DD22124D55A5}" styleName="סגנון ערכת נושא 1 - הדגשה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סגנון ערכת נושא 1 - הדגשה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983" autoAdjust="0"/>
    <p:restoredTop sz="94660"/>
  </p:normalViewPr>
  <p:slideViewPr>
    <p:cSldViewPr snapToGrid="0" showGuides="1">
      <p:cViewPr varScale="1">
        <p:scale>
          <a:sx n="59" d="100"/>
          <a:sy n="59" d="100"/>
        </p:scale>
        <p:origin x="107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שה" userId="fc811f9f4bb3367c" providerId="LiveId" clId="{5E70F0C1-78C9-4A95-979B-9AC291C47FD0}"/>
    <pc:docChg chg="modSld">
      <pc:chgData name="משה" userId="fc811f9f4bb3367c" providerId="LiveId" clId="{5E70F0C1-78C9-4A95-979B-9AC291C47FD0}" dt="2023-09-18T18:28:17.526" v="12" actId="121"/>
      <pc:docMkLst>
        <pc:docMk/>
      </pc:docMkLst>
      <pc:sldChg chg="modSp mod">
        <pc:chgData name="משה" userId="fc811f9f4bb3367c" providerId="LiveId" clId="{5E70F0C1-78C9-4A95-979B-9AC291C47FD0}" dt="2023-09-18T18:28:17.526" v="12" actId="121"/>
        <pc:sldMkLst>
          <pc:docMk/>
          <pc:sldMk cId="0" sldId="257"/>
        </pc:sldMkLst>
        <pc:spChg chg="mod">
          <ac:chgData name="משה" userId="fc811f9f4bb3367c" providerId="LiveId" clId="{5E70F0C1-78C9-4A95-979B-9AC291C47FD0}" dt="2023-09-18T18:28:17.526" v="12" actId="121"/>
          <ac:spMkLst>
            <pc:docMk/>
            <pc:sldMk cId="0" sldId="257"/>
            <ac:spMk id="6" creationId="{00000000-0000-0000-0000-000000000000}"/>
          </ac:spMkLst>
        </pc:spChg>
      </pc:sldChg>
      <pc:sldChg chg="modSp mod">
        <pc:chgData name="משה" userId="fc811f9f4bb3367c" providerId="LiveId" clId="{5E70F0C1-78C9-4A95-979B-9AC291C47FD0}" dt="2023-09-18T11:30:05.526" v="1" actId="121"/>
        <pc:sldMkLst>
          <pc:docMk/>
          <pc:sldMk cId="0" sldId="258"/>
        </pc:sldMkLst>
        <pc:spChg chg="mod">
          <ac:chgData name="משה" userId="fc811f9f4bb3367c" providerId="LiveId" clId="{5E70F0C1-78C9-4A95-979B-9AC291C47FD0}" dt="2023-09-18T11:30:05.526" v="1" actId="121"/>
          <ac:spMkLst>
            <pc:docMk/>
            <pc:sldMk cId="0" sldId="258"/>
            <ac:spMk id="3" creationId="{7929485A-E590-6315-4F32-BAA365C6E684}"/>
          </ac:spMkLst>
        </pc:spChg>
      </pc:sldChg>
      <pc:sldChg chg="modSp mod">
        <pc:chgData name="משה" userId="fc811f9f4bb3367c" providerId="LiveId" clId="{5E70F0C1-78C9-4A95-979B-9AC291C47FD0}" dt="2023-09-18T11:30:29.418" v="2" actId="1076"/>
        <pc:sldMkLst>
          <pc:docMk/>
          <pc:sldMk cId="3241589980" sldId="338"/>
        </pc:sldMkLst>
        <pc:graphicFrameChg chg="mod">
          <ac:chgData name="משה" userId="fc811f9f4bb3367c" providerId="LiveId" clId="{5E70F0C1-78C9-4A95-979B-9AC291C47FD0}" dt="2023-09-18T11:30:29.418" v="2" actId="1076"/>
          <ac:graphicFrameMkLst>
            <pc:docMk/>
            <pc:sldMk cId="3241589980" sldId="338"/>
            <ac:graphicFrameMk id="2" creationId="{7486A6D1-5F53-1E76-BE67-D4318CC28974}"/>
          </ac:graphicFrameMkLst>
        </pc:graphicFrameChg>
      </pc:sldChg>
      <pc:sldChg chg="addSp modSp mod">
        <pc:chgData name="משה" userId="fc811f9f4bb3367c" providerId="LiveId" clId="{5E70F0C1-78C9-4A95-979B-9AC291C47FD0}" dt="2023-09-18T18:16:12.489" v="10" actId="1076"/>
        <pc:sldMkLst>
          <pc:docMk/>
          <pc:sldMk cId="1426330468" sldId="339"/>
        </pc:sldMkLst>
        <pc:picChg chg="add mod">
          <ac:chgData name="משה" userId="fc811f9f4bb3367c" providerId="LiveId" clId="{5E70F0C1-78C9-4A95-979B-9AC291C47FD0}" dt="2023-09-18T18:16:12.489" v="10" actId="1076"/>
          <ac:picMkLst>
            <pc:docMk/>
            <pc:sldMk cId="1426330468" sldId="339"/>
            <ac:picMk id="4" creationId="{B2B5E7D1-BD0F-9655-7B57-ACFFA3477538}"/>
          </ac:picMkLst>
        </pc:picChg>
      </pc:sldChg>
      <pc:sldChg chg="modSp">
        <pc:chgData name="משה" userId="fc811f9f4bb3367c" providerId="LiveId" clId="{5E70F0C1-78C9-4A95-979B-9AC291C47FD0}" dt="2023-09-18T11:31:09.691" v="7" actId="121"/>
        <pc:sldMkLst>
          <pc:docMk/>
          <pc:sldMk cId="3098705699" sldId="347"/>
        </pc:sldMkLst>
        <pc:spChg chg="mod">
          <ac:chgData name="משה" userId="fc811f9f4bb3367c" providerId="LiveId" clId="{5E70F0C1-78C9-4A95-979B-9AC291C47FD0}" dt="2023-09-18T11:31:09.691" v="7" actId="121"/>
          <ac:spMkLst>
            <pc:docMk/>
            <pc:sldMk cId="3098705699" sldId="347"/>
            <ac:spMk id="3" creationId="{AAD3030F-1C7C-42C4-6E10-57311988A7FC}"/>
          </ac:spMkLst>
        </pc:spChg>
      </pc:sldChg>
    </pc:docChg>
  </pc:docChgLst>
  <pc:docChgLst>
    <pc:chgData name="משה עופר" userId="be54d6cb-761f-4aec-b214-5cfcb9fa6e02" providerId="ADAL" clId="{5F66F949-EB36-42A3-A7BF-2B252EAF2FA8}"/>
    <pc:docChg chg="undo redo custSel addSld delSld modSld sldOrd">
      <pc:chgData name="משה עופר" userId="be54d6cb-761f-4aec-b214-5cfcb9fa6e02" providerId="ADAL" clId="{5F66F949-EB36-42A3-A7BF-2B252EAF2FA8}" dt="2024-11-05T11:10:52.548" v="1138"/>
      <pc:docMkLst>
        <pc:docMk/>
      </pc:docMkLst>
      <pc:sldChg chg="modSp mod">
        <pc:chgData name="משה עופר" userId="be54d6cb-761f-4aec-b214-5cfcb9fa6e02" providerId="ADAL" clId="{5F66F949-EB36-42A3-A7BF-2B252EAF2FA8}" dt="2024-10-31T10:11:28.729" v="569" actId="20577"/>
        <pc:sldMkLst>
          <pc:docMk/>
          <pc:sldMk cId="0" sldId="257"/>
        </pc:sldMkLst>
        <pc:spChg chg="mod">
          <ac:chgData name="משה עופר" userId="be54d6cb-761f-4aec-b214-5cfcb9fa6e02" providerId="ADAL" clId="{5F66F949-EB36-42A3-A7BF-2B252EAF2FA8}" dt="2024-10-31T10:11:28.729" v="569" actId="20577"/>
          <ac:spMkLst>
            <pc:docMk/>
            <pc:sldMk cId="0" sldId="257"/>
            <ac:spMk id="8" creationId="{1CB8AD7A-148A-D2E7-27C7-A6C9F2770DF3}"/>
          </ac:spMkLst>
        </pc:spChg>
      </pc:sldChg>
      <pc:sldChg chg="modSp mod">
        <pc:chgData name="משה עופר" userId="be54d6cb-761f-4aec-b214-5cfcb9fa6e02" providerId="ADAL" clId="{5F66F949-EB36-42A3-A7BF-2B252EAF2FA8}" dt="2024-10-31T11:07:39.706" v="875" actId="20577"/>
        <pc:sldMkLst>
          <pc:docMk/>
          <pc:sldMk cId="0" sldId="258"/>
        </pc:sldMkLst>
        <pc:spChg chg="mod">
          <ac:chgData name="משה עופר" userId="be54d6cb-761f-4aec-b214-5cfcb9fa6e02" providerId="ADAL" clId="{5F66F949-EB36-42A3-A7BF-2B252EAF2FA8}" dt="2024-10-31T11:07:39.706" v="875" actId="20577"/>
          <ac:spMkLst>
            <pc:docMk/>
            <pc:sldMk cId="0" sldId="258"/>
            <ac:spMk id="3" creationId="{7929485A-E590-6315-4F32-BAA365C6E684}"/>
          </ac:spMkLst>
        </pc:spChg>
      </pc:sldChg>
      <pc:sldChg chg="modSp mod modAnim">
        <pc:chgData name="משה עופר" userId="be54d6cb-761f-4aec-b214-5cfcb9fa6e02" providerId="ADAL" clId="{5F66F949-EB36-42A3-A7BF-2B252EAF2FA8}" dt="2024-10-31T11:25:00.190" v="1083"/>
        <pc:sldMkLst>
          <pc:docMk/>
          <pc:sldMk cId="0" sldId="259"/>
        </pc:sldMkLst>
        <pc:spChg chg="mod">
          <ac:chgData name="משה עופר" userId="be54d6cb-761f-4aec-b214-5cfcb9fa6e02" providerId="ADAL" clId="{5F66F949-EB36-42A3-A7BF-2B252EAF2FA8}" dt="2024-10-31T11:11:09.052" v="949" actId="20577"/>
          <ac:spMkLst>
            <pc:docMk/>
            <pc:sldMk cId="0" sldId="259"/>
            <ac:spMk id="3" creationId="{904C28DD-08F3-D22E-151A-BC054D620278}"/>
          </ac:spMkLst>
        </pc:spChg>
      </pc:sldChg>
      <pc:sldChg chg="del">
        <pc:chgData name="משה עופר" userId="be54d6cb-761f-4aec-b214-5cfcb9fa6e02" providerId="ADAL" clId="{5F66F949-EB36-42A3-A7BF-2B252EAF2FA8}" dt="2024-10-31T11:05:53.504" v="863" actId="2696"/>
        <pc:sldMkLst>
          <pc:docMk/>
          <pc:sldMk cId="0" sldId="261"/>
        </pc:sldMkLst>
      </pc:sldChg>
      <pc:sldChg chg="del">
        <pc:chgData name="משה עופר" userId="be54d6cb-761f-4aec-b214-5cfcb9fa6e02" providerId="ADAL" clId="{5F66F949-EB36-42A3-A7BF-2B252EAF2FA8}" dt="2024-10-31T11:00:04.710" v="858" actId="2696"/>
        <pc:sldMkLst>
          <pc:docMk/>
          <pc:sldMk cId="0" sldId="262"/>
        </pc:sldMkLst>
      </pc:sldChg>
      <pc:sldChg chg="del">
        <pc:chgData name="משה עופר" userId="be54d6cb-761f-4aec-b214-5cfcb9fa6e02" providerId="ADAL" clId="{5F66F949-EB36-42A3-A7BF-2B252EAF2FA8}" dt="2024-10-31T11:00:04.710" v="858" actId="2696"/>
        <pc:sldMkLst>
          <pc:docMk/>
          <pc:sldMk cId="0" sldId="263"/>
        </pc:sldMkLst>
      </pc:sldChg>
      <pc:sldChg chg="del">
        <pc:chgData name="משה עופר" userId="be54d6cb-761f-4aec-b214-5cfcb9fa6e02" providerId="ADAL" clId="{5F66F949-EB36-42A3-A7BF-2B252EAF2FA8}" dt="2024-10-31T11:00:04.710" v="858" actId="2696"/>
        <pc:sldMkLst>
          <pc:docMk/>
          <pc:sldMk cId="0" sldId="264"/>
        </pc:sldMkLst>
      </pc:sldChg>
      <pc:sldChg chg="del">
        <pc:chgData name="משה עופר" userId="be54d6cb-761f-4aec-b214-5cfcb9fa6e02" providerId="ADAL" clId="{5F66F949-EB36-42A3-A7BF-2B252EAF2FA8}" dt="2024-10-31T11:00:04.710" v="858" actId="2696"/>
        <pc:sldMkLst>
          <pc:docMk/>
          <pc:sldMk cId="0" sldId="265"/>
        </pc:sldMkLst>
      </pc:sldChg>
      <pc:sldChg chg="modSp del mod">
        <pc:chgData name="משה עופר" userId="be54d6cb-761f-4aec-b214-5cfcb9fa6e02" providerId="ADAL" clId="{5F66F949-EB36-42A3-A7BF-2B252EAF2FA8}" dt="2024-10-31T11:00:04.710" v="858" actId="2696"/>
        <pc:sldMkLst>
          <pc:docMk/>
          <pc:sldMk cId="0" sldId="266"/>
        </pc:sldMkLst>
        <pc:grpChg chg="mod">
          <ac:chgData name="משה עופר" userId="be54d6cb-761f-4aec-b214-5cfcb9fa6e02" providerId="ADAL" clId="{5F66F949-EB36-42A3-A7BF-2B252EAF2FA8}" dt="2024-10-31T10:18:44.368" v="856" actId="14100"/>
          <ac:grpSpMkLst>
            <pc:docMk/>
            <pc:sldMk cId="0" sldId="266"/>
            <ac:grpSpMk id="2" creationId="{00000000-0000-0000-0000-000000000000}"/>
          </ac:grpSpMkLst>
        </pc:grpChg>
      </pc:sldChg>
      <pc:sldChg chg="del">
        <pc:chgData name="משה עופר" userId="be54d6cb-761f-4aec-b214-5cfcb9fa6e02" providerId="ADAL" clId="{5F66F949-EB36-42A3-A7BF-2B252EAF2FA8}" dt="2024-10-31T08:53:15.240" v="74" actId="2696"/>
        <pc:sldMkLst>
          <pc:docMk/>
          <pc:sldMk cId="0" sldId="276"/>
        </pc:sldMkLst>
      </pc:sldChg>
      <pc:sldChg chg="del">
        <pc:chgData name="משה עופר" userId="be54d6cb-761f-4aec-b214-5cfcb9fa6e02" providerId="ADAL" clId="{5F66F949-EB36-42A3-A7BF-2B252EAF2FA8}" dt="2024-10-31T11:01:17.810" v="860" actId="2696"/>
        <pc:sldMkLst>
          <pc:docMk/>
          <pc:sldMk cId="0" sldId="278"/>
        </pc:sldMkLst>
      </pc:sldChg>
      <pc:sldChg chg="del">
        <pc:chgData name="משה עופר" userId="be54d6cb-761f-4aec-b214-5cfcb9fa6e02" providerId="ADAL" clId="{5F66F949-EB36-42A3-A7BF-2B252EAF2FA8}" dt="2024-10-31T11:01:17.810" v="860" actId="2696"/>
        <pc:sldMkLst>
          <pc:docMk/>
          <pc:sldMk cId="0" sldId="280"/>
        </pc:sldMkLst>
      </pc:sldChg>
      <pc:sldChg chg="del">
        <pc:chgData name="משה עופר" userId="be54d6cb-761f-4aec-b214-5cfcb9fa6e02" providerId="ADAL" clId="{5F66F949-EB36-42A3-A7BF-2B252EAF2FA8}" dt="2024-10-31T11:01:17.810" v="860" actId="2696"/>
        <pc:sldMkLst>
          <pc:docMk/>
          <pc:sldMk cId="0" sldId="282"/>
        </pc:sldMkLst>
      </pc:sldChg>
      <pc:sldChg chg="del">
        <pc:chgData name="משה עופר" userId="be54d6cb-761f-4aec-b214-5cfcb9fa6e02" providerId="ADAL" clId="{5F66F949-EB36-42A3-A7BF-2B252EAF2FA8}" dt="2024-10-31T11:01:17.810" v="860" actId="2696"/>
        <pc:sldMkLst>
          <pc:docMk/>
          <pc:sldMk cId="0" sldId="283"/>
        </pc:sldMkLst>
      </pc:sldChg>
      <pc:sldChg chg="del">
        <pc:chgData name="משה עופר" userId="be54d6cb-761f-4aec-b214-5cfcb9fa6e02" providerId="ADAL" clId="{5F66F949-EB36-42A3-A7BF-2B252EAF2FA8}" dt="2024-10-31T11:01:17.810" v="860" actId="2696"/>
        <pc:sldMkLst>
          <pc:docMk/>
          <pc:sldMk cId="0" sldId="284"/>
        </pc:sldMkLst>
      </pc:sldChg>
      <pc:sldChg chg="del">
        <pc:chgData name="משה עופר" userId="be54d6cb-761f-4aec-b214-5cfcb9fa6e02" providerId="ADAL" clId="{5F66F949-EB36-42A3-A7BF-2B252EAF2FA8}" dt="2024-10-31T11:01:17.810" v="860" actId="2696"/>
        <pc:sldMkLst>
          <pc:docMk/>
          <pc:sldMk cId="0" sldId="285"/>
        </pc:sldMkLst>
      </pc:sldChg>
      <pc:sldChg chg="del">
        <pc:chgData name="משה עופר" userId="be54d6cb-761f-4aec-b214-5cfcb9fa6e02" providerId="ADAL" clId="{5F66F949-EB36-42A3-A7BF-2B252EAF2FA8}" dt="2024-10-31T11:01:17.810" v="860" actId="2696"/>
        <pc:sldMkLst>
          <pc:docMk/>
          <pc:sldMk cId="0" sldId="286"/>
        </pc:sldMkLst>
      </pc:sldChg>
      <pc:sldChg chg="del">
        <pc:chgData name="משה עופר" userId="be54d6cb-761f-4aec-b214-5cfcb9fa6e02" providerId="ADAL" clId="{5F66F949-EB36-42A3-A7BF-2B252EAF2FA8}" dt="2024-10-31T11:01:17.810" v="860" actId="2696"/>
        <pc:sldMkLst>
          <pc:docMk/>
          <pc:sldMk cId="0" sldId="287"/>
        </pc:sldMkLst>
      </pc:sldChg>
      <pc:sldChg chg="del">
        <pc:chgData name="משה עופר" userId="be54d6cb-761f-4aec-b214-5cfcb9fa6e02" providerId="ADAL" clId="{5F66F949-EB36-42A3-A7BF-2B252EAF2FA8}" dt="2024-10-31T11:01:17.810" v="860" actId="2696"/>
        <pc:sldMkLst>
          <pc:docMk/>
          <pc:sldMk cId="0" sldId="288"/>
        </pc:sldMkLst>
      </pc:sldChg>
      <pc:sldChg chg="modSp mod ord">
        <pc:chgData name="משה עופר" userId="be54d6cb-761f-4aec-b214-5cfcb9fa6e02" providerId="ADAL" clId="{5F66F949-EB36-42A3-A7BF-2B252EAF2FA8}" dt="2024-11-05T10:58:23.717" v="1135"/>
        <pc:sldMkLst>
          <pc:docMk/>
          <pc:sldMk cId="0" sldId="290"/>
        </pc:sldMkLst>
        <pc:picChg chg="mod">
          <ac:chgData name="משה עופר" userId="be54d6cb-761f-4aec-b214-5cfcb9fa6e02" providerId="ADAL" clId="{5F66F949-EB36-42A3-A7BF-2B252EAF2FA8}" dt="2024-10-31T10:12:10.638" v="588" actId="14100"/>
          <ac:picMkLst>
            <pc:docMk/>
            <pc:sldMk cId="0" sldId="290"/>
            <ac:picMk id="2" creationId="{00000000-0000-0000-0000-000000000000}"/>
          </ac:picMkLst>
        </pc:picChg>
      </pc:sldChg>
      <pc:sldChg chg="modSp mod ord">
        <pc:chgData name="משה עופר" userId="be54d6cb-761f-4aec-b214-5cfcb9fa6e02" providerId="ADAL" clId="{5F66F949-EB36-42A3-A7BF-2B252EAF2FA8}" dt="2024-10-31T11:26:06.016" v="1094"/>
        <pc:sldMkLst>
          <pc:docMk/>
          <pc:sldMk cId="0" sldId="291"/>
        </pc:sldMkLst>
        <pc:picChg chg="mod">
          <ac:chgData name="משה עופר" userId="be54d6cb-761f-4aec-b214-5cfcb9fa6e02" providerId="ADAL" clId="{5F66F949-EB36-42A3-A7BF-2B252EAF2FA8}" dt="2024-10-31T10:24:19.126" v="857" actId="1036"/>
          <ac:picMkLst>
            <pc:docMk/>
            <pc:sldMk cId="0" sldId="291"/>
            <ac:picMk id="2" creationId="{00000000-0000-0000-0000-000000000000}"/>
          </ac:picMkLst>
        </pc:picChg>
      </pc:sldChg>
      <pc:sldChg chg="ord">
        <pc:chgData name="משה עופר" userId="be54d6cb-761f-4aec-b214-5cfcb9fa6e02" providerId="ADAL" clId="{5F66F949-EB36-42A3-A7BF-2B252EAF2FA8}" dt="2024-11-05T10:58:34.461" v="1137"/>
        <pc:sldMkLst>
          <pc:docMk/>
          <pc:sldMk cId="0" sldId="292"/>
        </pc:sldMkLst>
      </pc:sldChg>
      <pc:sldChg chg="del">
        <pc:chgData name="משה עופר" userId="be54d6cb-761f-4aec-b214-5cfcb9fa6e02" providerId="ADAL" clId="{5F66F949-EB36-42A3-A7BF-2B252EAF2FA8}" dt="2024-10-31T09:21:19.586" v="408" actId="47"/>
        <pc:sldMkLst>
          <pc:docMk/>
          <pc:sldMk cId="0" sldId="293"/>
        </pc:sldMkLst>
      </pc:sldChg>
      <pc:sldChg chg="modSp mod ord">
        <pc:chgData name="משה עופר" userId="be54d6cb-761f-4aec-b214-5cfcb9fa6e02" providerId="ADAL" clId="{5F66F949-EB36-42A3-A7BF-2B252EAF2FA8}" dt="2024-10-31T10:14:04.487" v="614" actId="1036"/>
        <pc:sldMkLst>
          <pc:docMk/>
          <pc:sldMk cId="0" sldId="294"/>
        </pc:sldMkLst>
        <pc:grpChg chg="mod">
          <ac:chgData name="משה עופר" userId="be54d6cb-761f-4aec-b214-5cfcb9fa6e02" providerId="ADAL" clId="{5F66F949-EB36-42A3-A7BF-2B252EAF2FA8}" dt="2024-10-31T10:14:04.487" v="614" actId="1036"/>
          <ac:grpSpMkLst>
            <pc:docMk/>
            <pc:sldMk cId="0" sldId="294"/>
            <ac:grpSpMk id="2" creationId="{00000000-0000-0000-0000-000000000000}"/>
          </ac:grpSpMkLst>
        </pc:grpChg>
      </pc:sldChg>
      <pc:sldChg chg="del">
        <pc:chgData name="משה עופר" userId="be54d6cb-761f-4aec-b214-5cfcb9fa6e02" providerId="ADAL" clId="{5F66F949-EB36-42A3-A7BF-2B252EAF2FA8}" dt="2024-10-31T11:05:27.240" v="862" actId="2696"/>
        <pc:sldMkLst>
          <pc:docMk/>
          <pc:sldMk cId="535533816" sldId="300"/>
        </pc:sldMkLst>
      </pc:sldChg>
      <pc:sldChg chg="del">
        <pc:chgData name="משה עופר" userId="be54d6cb-761f-4aec-b214-5cfcb9fa6e02" providerId="ADAL" clId="{5F66F949-EB36-42A3-A7BF-2B252EAF2FA8}" dt="2024-10-31T11:01:17.810" v="860" actId="2696"/>
        <pc:sldMkLst>
          <pc:docMk/>
          <pc:sldMk cId="1436853641" sldId="332"/>
        </pc:sldMkLst>
      </pc:sldChg>
      <pc:sldChg chg="del">
        <pc:chgData name="משה עופר" userId="be54d6cb-761f-4aec-b214-5cfcb9fa6e02" providerId="ADAL" clId="{5F66F949-EB36-42A3-A7BF-2B252EAF2FA8}" dt="2024-10-31T11:06:04.263" v="864" actId="2696"/>
        <pc:sldMkLst>
          <pc:docMk/>
          <pc:sldMk cId="3241589980" sldId="338"/>
        </pc:sldMkLst>
      </pc:sldChg>
      <pc:sldChg chg="del">
        <pc:chgData name="משה עופר" userId="be54d6cb-761f-4aec-b214-5cfcb9fa6e02" providerId="ADAL" clId="{5F66F949-EB36-42A3-A7BF-2B252EAF2FA8}" dt="2024-10-31T11:06:04.263" v="864" actId="2696"/>
        <pc:sldMkLst>
          <pc:docMk/>
          <pc:sldMk cId="1426330468" sldId="339"/>
        </pc:sldMkLst>
      </pc:sldChg>
      <pc:sldChg chg="del">
        <pc:chgData name="משה עופר" userId="be54d6cb-761f-4aec-b214-5cfcb9fa6e02" providerId="ADAL" clId="{5F66F949-EB36-42A3-A7BF-2B252EAF2FA8}" dt="2024-10-31T11:05:27.240" v="862" actId="2696"/>
        <pc:sldMkLst>
          <pc:docMk/>
          <pc:sldMk cId="792109328" sldId="340"/>
        </pc:sldMkLst>
      </pc:sldChg>
      <pc:sldChg chg="del">
        <pc:chgData name="משה עופר" userId="be54d6cb-761f-4aec-b214-5cfcb9fa6e02" providerId="ADAL" clId="{5F66F949-EB36-42A3-A7BF-2B252EAF2FA8}" dt="2024-10-31T11:05:27.240" v="862" actId="2696"/>
        <pc:sldMkLst>
          <pc:docMk/>
          <pc:sldMk cId="110592329" sldId="341"/>
        </pc:sldMkLst>
      </pc:sldChg>
      <pc:sldChg chg="del">
        <pc:chgData name="משה עופר" userId="be54d6cb-761f-4aec-b214-5cfcb9fa6e02" providerId="ADAL" clId="{5F66F949-EB36-42A3-A7BF-2B252EAF2FA8}" dt="2024-10-31T11:01:17.810" v="860" actId="2696"/>
        <pc:sldMkLst>
          <pc:docMk/>
          <pc:sldMk cId="615837616" sldId="342"/>
        </pc:sldMkLst>
      </pc:sldChg>
      <pc:sldChg chg="del">
        <pc:chgData name="משה עופר" userId="be54d6cb-761f-4aec-b214-5cfcb9fa6e02" providerId="ADAL" clId="{5F66F949-EB36-42A3-A7BF-2B252EAF2FA8}" dt="2024-10-31T11:05:27.240" v="862" actId="2696"/>
        <pc:sldMkLst>
          <pc:docMk/>
          <pc:sldMk cId="78171311" sldId="343"/>
        </pc:sldMkLst>
      </pc:sldChg>
      <pc:sldChg chg="del">
        <pc:chgData name="משה עופר" userId="be54d6cb-761f-4aec-b214-5cfcb9fa6e02" providerId="ADAL" clId="{5F66F949-EB36-42A3-A7BF-2B252EAF2FA8}" dt="2024-10-31T11:05:27.240" v="862" actId="2696"/>
        <pc:sldMkLst>
          <pc:docMk/>
          <pc:sldMk cId="2430013776" sldId="344"/>
        </pc:sldMkLst>
      </pc:sldChg>
      <pc:sldChg chg="del">
        <pc:chgData name="משה עופר" userId="be54d6cb-761f-4aec-b214-5cfcb9fa6e02" providerId="ADAL" clId="{5F66F949-EB36-42A3-A7BF-2B252EAF2FA8}" dt="2024-10-31T11:05:27.240" v="862" actId="2696"/>
        <pc:sldMkLst>
          <pc:docMk/>
          <pc:sldMk cId="3005993838" sldId="345"/>
        </pc:sldMkLst>
      </pc:sldChg>
      <pc:sldChg chg="del">
        <pc:chgData name="משה עופר" userId="be54d6cb-761f-4aec-b214-5cfcb9fa6e02" providerId="ADAL" clId="{5F66F949-EB36-42A3-A7BF-2B252EAF2FA8}" dt="2024-10-31T11:05:27.240" v="862" actId="2696"/>
        <pc:sldMkLst>
          <pc:docMk/>
          <pc:sldMk cId="515336652" sldId="346"/>
        </pc:sldMkLst>
      </pc:sldChg>
      <pc:sldChg chg="del">
        <pc:chgData name="משה עופר" userId="be54d6cb-761f-4aec-b214-5cfcb9fa6e02" providerId="ADAL" clId="{5F66F949-EB36-42A3-A7BF-2B252EAF2FA8}" dt="2024-10-31T11:05:27.240" v="862" actId="2696"/>
        <pc:sldMkLst>
          <pc:docMk/>
          <pc:sldMk cId="3098705699" sldId="347"/>
        </pc:sldMkLst>
      </pc:sldChg>
      <pc:sldChg chg="del">
        <pc:chgData name="משה עופר" userId="be54d6cb-761f-4aec-b214-5cfcb9fa6e02" providerId="ADAL" clId="{5F66F949-EB36-42A3-A7BF-2B252EAF2FA8}" dt="2024-10-31T11:05:27.240" v="862" actId="2696"/>
        <pc:sldMkLst>
          <pc:docMk/>
          <pc:sldMk cId="3045688339" sldId="348"/>
        </pc:sldMkLst>
      </pc:sldChg>
      <pc:sldChg chg="del">
        <pc:chgData name="משה עופר" userId="be54d6cb-761f-4aec-b214-5cfcb9fa6e02" providerId="ADAL" clId="{5F66F949-EB36-42A3-A7BF-2B252EAF2FA8}" dt="2024-10-31T11:05:27.240" v="862" actId="2696"/>
        <pc:sldMkLst>
          <pc:docMk/>
          <pc:sldMk cId="2906371165" sldId="349"/>
        </pc:sldMkLst>
      </pc:sldChg>
      <pc:sldChg chg="del">
        <pc:chgData name="משה עופר" userId="be54d6cb-761f-4aec-b214-5cfcb9fa6e02" providerId="ADAL" clId="{5F66F949-EB36-42A3-A7BF-2B252EAF2FA8}" dt="2024-10-31T11:05:27.240" v="862" actId="2696"/>
        <pc:sldMkLst>
          <pc:docMk/>
          <pc:sldMk cId="3448432346" sldId="350"/>
        </pc:sldMkLst>
      </pc:sldChg>
      <pc:sldChg chg="del">
        <pc:chgData name="משה עופר" userId="be54d6cb-761f-4aec-b214-5cfcb9fa6e02" providerId="ADAL" clId="{5F66F949-EB36-42A3-A7BF-2B252EAF2FA8}" dt="2024-10-31T11:05:27.240" v="862" actId="2696"/>
        <pc:sldMkLst>
          <pc:docMk/>
          <pc:sldMk cId="3824372913" sldId="352"/>
        </pc:sldMkLst>
      </pc:sldChg>
      <pc:sldChg chg="addSp delSp modSp new mod ord modAnim">
        <pc:chgData name="משה עופר" userId="be54d6cb-761f-4aec-b214-5cfcb9fa6e02" providerId="ADAL" clId="{5F66F949-EB36-42A3-A7BF-2B252EAF2FA8}" dt="2024-10-31T11:25:43.313" v="1092"/>
        <pc:sldMkLst>
          <pc:docMk/>
          <pc:sldMk cId="430400123" sldId="353"/>
        </pc:sldMkLst>
        <pc:spChg chg="add">
          <ac:chgData name="משה עופר" userId="be54d6cb-761f-4aec-b214-5cfcb9fa6e02" providerId="ADAL" clId="{5F66F949-EB36-42A3-A7BF-2B252EAF2FA8}" dt="2024-10-31T08:49:13.247" v="10"/>
          <ac:spMkLst>
            <pc:docMk/>
            <pc:sldMk cId="430400123" sldId="353"/>
            <ac:spMk id="2" creationId="{7B6F4A76-8820-ADC6-00FF-E791DF77C68C}"/>
          </ac:spMkLst>
        </pc:spChg>
        <pc:spChg chg="add del mod">
          <ac:chgData name="משה עופר" userId="be54d6cb-761f-4aec-b214-5cfcb9fa6e02" providerId="ADAL" clId="{5F66F949-EB36-42A3-A7BF-2B252EAF2FA8}" dt="2024-10-31T08:49:48.030" v="21" actId="478"/>
          <ac:spMkLst>
            <pc:docMk/>
            <pc:sldMk cId="430400123" sldId="353"/>
            <ac:spMk id="4" creationId="{128E9285-0B58-76D7-AD34-E8B496793FC5}"/>
          </ac:spMkLst>
        </pc:spChg>
        <pc:spChg chg="add del mod">
          <ac:chgData name="משה עופר" userId="be54d6cb-761f-4aec-b214-5cfcb9fa6e02" providerId="ADAL" clId="{5F66F949-EB36-42A3-A7BF-2B252EAF2FA8}" dt="2024-10-31T08:59:16.300" v="200" actId="207"/>
          <ac:spMkLst>
            <pc:docMk/>
            <pc:sldMk cId="430400123" sldId="353"/>
            <ac:spMk id="6" creationId="{63ED0FCC-C1EA-6DF6-5011-8930B1295E58}"/>
          </ac:spMkLst>
        </pc:spChg>
        <pc:spChg chg="add mod">
          <ac:chgData name="משה עופר" userId="be54d6cb-761f-4aec-b214-5cfcb9fa6e02" providerId="ADAL" clId="{5F66F949-EB36-42A3-A7BF-2B252EAF2FA8}" dt="2024-10-31T08:56:27.598" v="168" actId="20577"/>
          <ac:spMkLst>
            <pc:docMk/>
            <pc:sldMk cId="430400123" sldId="353"/>
            <ac:spMk id="8" creationId="{441BFB96-3AE6-CEA1-760D-E6712E4C3E0F}"/>
          </ac:spMkLst>
        </pc:spChg>
        <pc:spChg chg="add del mod">
          <ac:chgData name="משה עופר" userId="be54d6cb-761f-4aec-b214-5cfcb9fa6e02" providerId="ADAL" clId="{5F66F949-EB36-42A3-A7BF-2B252EAF2FA8}" dt="2024-10-31T08:50:24.355" v="29" actId="478"/>
          <ac:spMkLst>
            <pc:docMk/>
            <pc:sldMk cId="430400123" sldId="353"/>
            <ac:spMk id="9" creationId="{042BB59B-33BF-B10B-A341-0C8A524A9473}"/>
          </ac:spMkLst>
        </pc:spChg>
        <pc:spChg chg="add mod">
          <ac:chgData name="משה עופר" userId="be54d6cb-761f-4aec-b214-5cfcb9fa6e02" providerId="ADAL" clId="{5F66F949-EB36-42A3-A7BF-2B252EAF2FA8}" dt="2024-10-31T08:55:46.676" v="147" actId="1035"/>
          <ac:spMkLst>
            <pc:docMk/>
            <pc:sldMk cId="430400123" sldId="353"/>
            <ac:spMk id="10" creationId="{EEC38221-5994-5808-DE1C-F30716253810}"/>
          </ac:spMkLst>
        </pc:spChg>
        <pc:spChg chg="add mod">
          <ac:chgData name="משה עופר" userId="be54d6cb-761f-4aec-b214-5cfcb9fa6e02" providerId="ADAL" clId="{5F66F949-EB36-42A3-A7BF-2B252EAF2FA8}" dt="2024-10-31T11:20:41.794" v="1082" actId="14100"/>
          <ac:spMkLst>
            <pc:docMk/>
            <pc:sldMk cId="430400123" sldId="353"/>
            <ac:spMk id="12" creationId="{3625DD30-329C-BFE3-1EF8-7FA73D4B3DC6}"/>
          </ac:spMkLst>
        </pc:spChg>
        <pc:spChg chg="add mod">
          <ac:chgData name="משה עופר" userId="be54d6cb-761f-4aec-b214-5cfcb9fa6e02" providerId="ADAL" clId="{5F66F949-EB36-42A3-A7BF-2B252EAF2FA8}" dt="2024-10-31T11:20:35.074" v="1080" actId="1076"/>
          <ac:spMkLst>
            <pc:docMk/>
            <pc:sldMk cId="430400123" sldId="353"/>
            <ac:spMk id="14" creationId="{42034451-2AD4-F2A4-B31A-B641B72D4416}"/>
          </ac:spMkLst>
        </pc:spChg>
      </pc:sldChg>
      <pc:sldChg chg="addSp modSp new mod modAnim">
        <pc:chgData name="משה עופר" userId="be54d6cb-761f-4aec-b214-5cfcb9fa6e02" providerId="ADAL" clId="{5F66F949-EB36-42A3-A7BF-2B252EAF2FA8}" dt="2024-11-05T11:10:52.548" v="1138"/>
        <pc:sldMkLst>
          <pc:docMk/>
          <pc:sldMk cId="1755439065" sldId="354"/>
        </pc:sldMkLst>
        <pc:spChg chg="add mod">
          <ac:chgData name="משה עופר" userId="be54d6cb-761f-4aec-b214-5cfcb9fa6e02" providerId="ADAL" clId="{5F66F949-EB36-42A3-A7BF-2B252EAF2FA8}" dt="2024-10-31T09:03:52.934" v="225" actId="108"/>
          <ac:spMkLst>
            <pc:docMk/>
            <pc:sldMk cId="1755439065" sldId="354"/>
            <ac:spMk id="3" creationId="{7DB0438B-5DA0-CE4D-68B2-87E1A9B41997}"/>
          </ac:spMkLst>
        </pc:spChg>
        <pc:spChg chg="add mod">
          <ac:chgData name="משה עופר" userId="be54d6cb-761f-4aec-b214-5cfcb9fa6e02" providerId="ADAL" clId="{5F66F949-EB36-42A3-A7BF-2B252EAF2FA8}" dt="2024-10-31T09:04:10.006" v="241" actId="1037"/>
          <ac:spMkLst>
            <pc:docMk/>
            <pc:sldMk cId="1755439065" sldId="354"/>
            <ac:spMk id="5" creationId="{2F425597-9F4C-2902-0F01-33B879F51EC4}"/>
          </ac:spMkLst>
        </pc:spChg>
        <pc:spChg chg="add mod">
          <ac:chgData name="משה עופר" userId="be54d6cb-761f-4aec-b214-5cfcb9fa6e02" providerId="ADAL" clId="{5F66F949-EB36-42A3-A7BF-2B252EAF2FA8}" dt="2024-10-31T09:04:10.006" v="241" actId="1037"/>
          <ac:spMkLst>
            <pc:docMk/>
            <pc:sldMk cId="1755439065" sldId="354"/>
            <ac:spMk id="6" creationId="{E0FCD9EB-AE10-9C2B-273C-29429C6704A1}"/>
          </ac:spMkLst>
        </pc:spChg>
        <pc:spChg chg="add mod">
          <ac:chgData name="משה עופר" userId="be54d6cb-761f-4aec-b214-5cfcb9fa6e02" providerId="ADAL" clId="{5F66F949-EB36-42A3-A7BF-2B252EAF2FA8}" dt="2024-10-31T09:06:02.889" v="347" actId="313"/>
          <ac:spMkLst>
            <pc:docMk/>
            <pc:sldMk cId="1755439065" sldId="354"/>
            <ac:spMk id="8" creationId="{56D3172A-9098-1C55-3D90-1928BA8B6A23}"/>
          </ac:spMkLst>
        </pc:spChg>
        <pc:spChg chg="add mod">
          <ac:chgData name="משה עופר" userId="be54d6cb-761f-4aec-b214-5cfcb9fa6e02" providerId="ADAL" clId="{5F66F949-EB36-42A3-A7BF-2B252EAF2FA8}" dt="2024-10-31T09:04:10.006" v="241" actId="1037"/>
          <ac:spMkLst>
            <pc:docMk/>
            <pc:sldMk cId="1755439065" sldId="354"/>
            <ac:spMk id="10" creationId="{48A5A3EB-F3F1-14C0-BBB9-17D4960174D0}"/>
          </ac:spMkLst>
        </pc:spChg>
      </pc:sldChg>
      <pc:sldChg chg="addSp modSp new mod modAnim">
        <pc:chgData name="משה עופר" userId="be54d6cb-761f-4aec-b214-5cfcb9fa6e02" providerId="ADAL" clId="{5F66F949-EB36-42A3-A7BF-2B252EAF2FA8}" dt="2024-10-31T11:27:08.039" v="1110"/>
        <pc:sldMkLst>
          <pc:docMk/>
          <pc:sldMk cId="2992988786" sldId="355"/>
        </pc:sldMkLst>
        <pc:spChg chg="add mod">
          <ac:chgData name="משה עופר" userId="be54d6cb-761f-4aec-b214-5cfcb9fa6e02" providerId="ADAL" clId="{5F66F949-EB36-42A3-A7BF-2B252EAF2FA8}" dt="2024-10-31T09:08:15.376" v="373" actId="1076"/>
          <ac:spMkLst>
            <pc:docMk/>
            <pc:sldMk cId="2992988786" sldId="355"/>
            <ac:spMk id="3" creationId="{A3182E30-242B-4761-6C19-32B9EF1AFFA3}"/>
          </ac:spMkLst>
        </pc:spChg>
        <pc:spChg chg="add mod">
          <ac:chgData name="משה עופר" userId="be54d6cb-761f-4aec-b214-5cfcb9fa6e02" providerId="ADAL" clId="{5F66F949-EB36-42A3-A7BF-2B252EAF2FA8}" dt="2024-10-31T09:07:49.691" v="370" actId="1076"/>
          <ac:spMkLst>
            <pc:docMk/>
            <pc:sldMk cId="2992988786" sldId="355"/>
            <ac:spMk id="4" creationId="{4FDCA344-2B0B-83C4-4CDF-1D2EF1353113}"/>
          </ac:spMkLst>
        </pc:spChg>
        <pc:spChg chg="add mod">
          <ac:chgData name="משה עופר" userId="be54d6cb-761f-4aec-b214-5cfcb9fa6e02" providerId="ADAL" clId="{5F66F949-EB36-42A3-A7BF-2B252EAF2FA8}" dt="2024-10-31T09:10:14.314" v="395" actId="1076"/>
          <ac:spMkLst>
            <pc:docMk/>
            <pc:sldMk cId="2992988786" sldId="355"/>
            <ac:spMk id="5" creationId="{D61E88AF-E4F8-4E5E-7FB9-1379A1E13DCA}"/>
          </ac:spMkLst>
        </pc:spChg>
        <pc:spChg chg="add mod">
          <ac:chgData name="משה עופר" userId="be54d6cb-761f-4aec-b214-5cfcb9fa6e02" providerId="ADAL" clId="{5F66F949-EB36-42A3-A7BF-2B252EAF2FA8}" dt="2024-10-31T09:09:19.881" v="388" actId="403"/>
          <ac:spMkLst>
            <pc:docMk/>
            <pc:sldMk cId="2992988786" sldId="355"/>
            <ac:spMk id="7" creationId="{BDED2F85-FBEC-9B2D-F332-78877B380EAB}"/>
          </ac:spMkLst>
        </pc:spChg>
        <pc:spChg chg="add mod">
          <ac:chgData name="משה עופר" userId="be54d6cb-761f-4aec-b214-5cfcb9fa6e02" providerId="ADAL" clId="{5F66F949-EB36-42A3-A7BF-2B252EAF2FA8}" dt="2024-10-31T09:09:45.847" v="394" actId="2710"/>
          <ac:spMkLst>
            <pc:docMk/>
            <pc:sldMk cId="2992988786" sldId="355"/>
            <ac:spMk id="9" creationId="{BD69D915-E429-8458-0D28-7E1CB9A952D0}"/>
          </ac:spMkLst>
        </pc:spChg>
      </pc:sldChg>
      <pc:sldChg chg="addSp new">
        <pc:chgData name="משה עופר" userId="be54d6cb-761f-4aec-b214-5cfcb9fa6e02" providerId="ADAL" clId="{5F66F949-EB36-42A3-A7BF-2B252EAF2FA8}" dt="2024-10-31T09:15:25.625" v="399"/>
        <pc:sldMkLst>
          <pc:docMk/>
          <pc:sldMk cId="3128583297" sldId="356"/>
        </pc:sldMkLst>
        <pc:picChg chg="add">
          <ac:chgData name="משה עופר" userId="be54d6cb-761f-4aec-b214-5cfcb9fa6e02" providerId="ADAL" clId="{5F66F949-EB36-42A3-A7BF-2B252EAF2FA8}" dt="2024-10-31T09:15:13.280" v="398"/>
          <ac:picMkLst>
            <pc:docMk/>
            <pc:sldMk cId="3128583297" sldId="356"/>
            <ac:picMk id="2" creationId="{2FF0038D-91F7-32CC-F764-710A05932D60}"/>
          </ac:picMkLst>
        </pc:picChg>
        <pc:picChg chg="add">
          <ac:chgData name="משה עופר" userId="be54d6cb-761f-4aec-b214-5cfcb9fa6e02" providerId="ADAL" clId="{5F66F949-EB36-42A3-A7BF-2B252EAF2FA8}" dt="2024-10-31T09:15:08.573" v="397"/>
          <ac:picMkLst>
            <pc:docMk/>
            <pc:sldMk cId="3128583297" sldId="356"/>
            <ac:picMk id="4098" creationId="{9A3BFF21-54D0-FB58-9948-A618690EB8D7}"/>
          </ac:picMkLst>
        </pc:picChg>
        <pc:picChg chg="add">
          <ac:chgData name="משה עופר" userId="be54d6cb-761f-4aec-b214-5cfcb9fa6e02" providerId="ADAL" clId="{5F66F949-EB36-42A3-A7BF-2B252EAF2FA8}" dt="2024-10-31T09:15:25.625" v="399"/>
          <ac:picMkLst>
            <pc:docMk/>
            <pc:sldMk cId="3128583297" sldId="356"/>
            <ac:picMk id="4100" creationId="{36B186A7-DAE0-B32D-3A08-73384E0C2B04}"/>
          </ac:picMkLst>
        </pc:picChg>
      </pc:sldChg>
      <pc:sldChg chg="addSp new">
        <pc:chgData name="משה עופר" userId="be54d6cb-761f-4aec-b214-5cfcb9fa6e02" providerId="ADAL" clId="{5F66F949-EB36-42A3-A7BF-2B252EAF2FA8}" dt="2024-10-31T09:16:47.096" v="401"/>
        <pc:sldMkLst>
          <pc:docMk/>
          <pc:sldMk cId="1875601319" sldId="357"/>
        </pc:sldMkLst>
        <pc:picChg chg="add">
          <ac:chgData name="משה עופר" userId="be54d6cb-761f-4aec-b214-5cfcb9fa6e02" providerId="ADAL" clId="{5F66F949-EB36-42A3-A7BF-2B252EAF2FA8}" dt="2024-10-31T09:16:47.096" v="401"/>
          <ac:picMkLst>
            <pc:docMk/>
            <pc:sldMk cId="1875601319" sldId="357"/>
            <ac:picMk id="5122" creationId="{F7220DB6-C208-B7B8-070C-D5B9BB6A1A81}"/>
          </ac:picMkLst>
        </pc:picChg>
      </pc:sldChg>
      <pc:sldChg chg="addSp new">
        <pc:chgData name="משה עופר" userId="be54d6cb-761f-4aec-b214-5cfcb9fa6e02" providerId="ADAL" clId="{5F66F949-EB36-42A3-A7BF-2B252EAF2FA8}" dt="2024-10-31T09:19:46.090" v="403"/>
        <pc:sldMkLst>
          <pc:docMk/>
          <pc:sldMk cId="3157497086" sldId="358"/>
        </pc:sldMkLst>
        <pc:picChg chg="add">
          <ac:chgData name="משה עופר" userId="be54d6cb-761f-4aec-b214-5cfcb9fa6e02" providerId="ADAL" clId="{5F66F949-EB36-42A3-A7BF-2B252EAF2FA8}" dt="2024-10-31T09:19:46.090" v="403"/>
          <ac:picMkLst>
            <pc:docMk/>
            <pc:sldMk cId="3157497086" sldId="358"/>
            <ac:picMk id="6146" creationId="{F6F0CF3C-E637-05F2-78A7-098056B31477}"/>
          </ac:picMkLst>
        </pc:picChg>
      </pc:sldChg>
      <pc:sldChg chg="addSp delSp modSp new mod modAnim">
        <pc:chgData name="משה עופר" userId="be54d6cb-761f-4aec-b214-5cfcb9fa6e02" providerId="ADAL" clId="{5F66F949-EB36-42A3-A7BF-2B252EAF2FA8}" dt="2024-10-31T11:28:22.905" v="1127"/>
        <pc:sldMkLst>
          <pc:docMk/>
          <pc:sldMk cId="2611014030" sldId="359"/>
        </pc:sldMkLst>
        <pc:spChg chg="add mod">
          <ac:chgData name="משה עופר" userId="be54d6cb-761f-4aec-b214-5cfcb9fa6e02" providerId="ADAL" clId="{5F66F949-EB36-42A3-A7BF-2B252EAF2FA8}" dt="2024-10-31T11:28:10.291" v="1124" actId="1076"/>
          <ac:spMkLst>
            <pc:docMk/>
            <pc:sldMk cId="2611014030" sldId="359"/>
            <ac:spMk id="2" creationId="{2778D770-3FBC-F399-B4E3-B779F3CE5334}"/>
          </ac:spMkLst>
        </pc:spChg>
        <pc:spChg chg="add del mod">
          <ac:chgData name="משה עופר" userId="be54d6cb-761f-4aec-b214-5cfcb9fa6e02" providerId="ADAL" clId="{5F66F949-EB36-42A3-A7BF-2B252EAF2FA8}" dt="2024-10-31T09:45:32.811" v="446" actId="478"/>
          <ac:spMkLst>
            <pc:docMk/>
            <pc:sldMk cId="2611014030" sldId="359"/>
            <ac:spMk id="4" creationId="{5585BD37-5512-DB78-3C6D-E1FC80AB3D0D}"/>
          </ac:spMkLst>
        </pc:spChg>
        <pc:spChg chg="add del">
          <ac:chgData name="משה עופר" userId="be54d6cb-761f-4aec-b214-5cfcb9fa6e02" providerId="ADAL" clId="{5F66F949-EB36-42A3-A7BF-2B252EAF2FA8}" dt="2024-10-31T09:45:35.932" v="450" actId="22"/>
          <ac:spMkLst>
            <pc:docMk/>
            <pc:sldMk cId="2611014030" sldId="359"/>
            <ac:spMk id="6" creationId="{3B8DEA20-B12B-7DEB-78C1-406554F61F7E}"/>
          </ac:spMkLst>
        </pc:spChg>
        <pc:spChg chg="add mod">
          <ac:chgData name="משה עופר" userId="be54d6cb-761f-4aec-b214-5cfcb9fa6e02" providerId="ADAL" clId="{5F66F949-EB36-42A3-A7BF-2B252EAF2FA8}" dt="2024-10-31T10:04:38.392" v="454" actId="13822"/>
          <ac:spMkLst>
            <pc:docMk/>
            <pc:sldMk cId="2611014030" sldId="359"/>
            <ac:spMk id="8" creationId="{0DF411AE-AE53-58B0-84DD-59BB55C8D1B5}"/>
          </ac:spMkLst>
        </pc:spChg>
        <pc:spChg chg="add mod">
          <ac:chgData name="משה עופר" userId="be54d6cb-761f-4aec-b214-5cfcb9fa6e02" providerId="ADAL" clId="{5F66F949-EB36-42A3-A7BF-2B252EAF2FA8}" dt="2024-10-31T11:28:06.841" v="1123" actId="1076"/>
          <ac:spMkLst>
            <pc:docMk/>
            <pc:sldMk cId="2611014030" sldId="359"/>
            <ac:spMk id="10" creationId="{F7726B7E-4AC1-76EF-575B-8E28A94155B0}"/>
          </ac:spMkLst>
        </pc:spChg>
      </pc:sldChg>
      <pc:sldChg chg="addSp modSp new mod modAnim">
        <pc:chgData name="משה עופר" userId="be54d6cb-761f-4aec-b214-5cfcb9fa6e02" providerId="ADAL" clId="{5F66F949-EB36-42A3-A7BF-2B252EAF2FA8}" dt="2024-10-31T11:28:45.251" v="1132"/>
        <pc:sldMkLst>
          <pc:docMk/>
          <pc:sldMk cId="3693985061" sldId="360"/>
        </pc:sldMkLst>
        <pc:spChg chg="add mod">
          <ac:chgData name="משה עופר" userId="be54d6cb-761f-4aec-b214-5cfcb9fa6e02" providerId="ADAL" clId="{5F66F949-EB36-42A3-A7BF-2B252EAF2FA8}" dt="2024-10-31T10:06:41.185" v="471" actId="122"/>
          <ac:spMkLst>
            <pc:docMk/>
            <pc:sldMk cId="3693985061" sldId="360"/>
            <ac:spMk id="3" creationId="{BD0C8BC0-D9A8-E6E5-3BB6-586186577A05}"/>
          </ac:spMkLst>
        </pc:spChg>
        <pc:spChg chg="add mod">
          <ac:chgData name="משה עופר" userId="be54d6cb-761f-4aec-b214-5cfcb9fa6e02" providerId="ADAL" clId="{5F66F949-EB36-42A3-A7BF-2B252EAF2FA8}" dt="2024-10-31T10:06:34.656" v="469" actId="1076"/>
          <ac:spMkLst>
            <pc:docMk/>
            <pc:sldMk cId="3693985061" sldId="360"/>
            <ac:spMk id="4" creationId="{74B1EF5E-5F36-9339-B90D-2BD560C37F15}"/>
          </ac:spMkLst>
        </pc:spChg>
        <pc:spChg chg="add mod">
          <ac:chgData name="משה עופר" userId="be54d6cb-761f-4aec-b214-5cfcb9fa6e02" providerId="ADAL" clId="{5F66F949-EB36-42A3-A7BF-2B252EAF2FA8}" dt="2024-10-31T10:07:30.996" v="480" actId="13822"/>
          <ac:spMkLst>
            <pc:docMk/>
            <pc:sldMk cId="3693985061" sldId="360"/>
            <ac:spMk id="6" creationId="{2548B6C6-BB24-8663-45CD-C1228BED3FFC}"/>
          </ac:spMkLst>
        </pc:spChg>
      </pc:sldChg>
      <pc:sldChg chg="addSp delSp modSp new mod modAnim">
        <pc:chgData name="משה עופר" userId="be54d6cb-761f-4aec-b214-5cfcb9fa6e02" providerId="ADAL" clId="{5F66F949-EB36-42A3-A7BF-2B252EAF2FA8}" dt="2024-10-31T11:27:23.091" v="1113"/>
        <pc:sldMkLst>
          <pc:docMk/>
          <pc:sldMk cId="320786444" sldId="361"/>
        </pc:sldMkLst>
        <pc:spChg chg="add del">
          <ac:chgData name="משה עופר" userId="be54d6cb-761f-4aec-b214-5cfcb9fa6e02" providerId="ADAL" clId="{5F66F949-EB36-42A3-A7BF-2B252EAF2FA8}" dt="2024-10-31T10:08:23.657" v="483" actId="22"/>
          <ac:spMkLst>
            <pc:docMk/>
            <pc:sldMk cId="320786444" sldId="361"/>
            <ac:spMk id="3" creationId="{CA46D26E-B377-84BB-61DC-9BA3D77EF9A6}"/>
          </ac:spMkLst>
        </pc:spChg>
        <pc:spChg chg="add mod">
          <ac:chgData name="משה עופר" userId="be54d6cb-761f-4aec-b214-5cfcb9fa6e02" providerId="ADAL" clId="{5F66F949-EB36-42A3-A7BF-2B252EAF2FA8}" dt="2024-10-31T10:09:08.193" v="540" actId="122"/>
          <ac:spMkLst>
            <pc:docMk/>
            <pc:sldMk cId="320786444" sldId="361"/>
            <ac:spMk id="5" creationId="{1BC18B83-0359-CE25-FB3A-3C84EA773876}"/>
          </ac:spMkLst>
        </pc:spChg>
        <pc:spChg chg="add mod">
          <ac:chgData name="משה עופר" userId="be54d6cb-761f-4aec-b214-5cfcb9fa6e02" providerId="ADAL" clId="{5F66F949-EB36-42A3-A7BF-2B252EAF2FA8}" dt="2024-10-31T10:09:01.754" v="538" actId="1036"/>
          <ac:spMkLst>
            <pc:docMk/>
            <pc:sldMk cId="320786444" sldId="361"/>
            <ac:spMk id="6" creationId="{C9D027EF-1F2D-B5D1-9C1B-78A591F8C491}"/>
          </ac:spMkLst>
        </pc:spChg>
        <pc:spChg chg="add mod">
          <ac:chgData name="משה עופר" userId="be54d6cb-761f-4aec-b214-5cfcb9fa6e02" providerId="ADAL" clId="{5F66F949-EB36-42A3-A7BF-2B252EAF2FA8}" dt="2024-10-31T10:09:23.691" v="544" actId="13822"/>
          <ac:spMkLst>
            <pc:docMk/>
            <pc:sldMk cId="320786444" sldId="361"/>
            <ac:spMk id="8" creationId="{C9BB29C9-1FC6-F371-9FB9-94E28816D23A}"/>
          </ac:spMkLst>
        </pc:spChg>
      </pc:sldChg>
      <pc:sldChg chg="addSp modSp new mod modAnim">
        <pc:chgData name="משה עופר" userId="be54d6cb-761f-4aec-b214-5cfcb9fa6e02" providerId="ADAL" clId="{5F66F949-EB36-42A3-A7BF-2B252EAF2FA8}" dt="2024-10-31T11:27:43.408" v="1117"/>
        <pc:sldMkLst>
          <pc:docMk/>
          <pc:sldMk cId="2566450542" sldId="362"/>
        </pc:sldMkLst>
        <pc:spChg chg="add mod">
          <ac:chgData name="משה עופר" userId="be54d6cb-761f-4aec-b214-5cfcb9fa6e02" providerId="ADAL" clId="{5F66F949-EB36-42A3-A7BF-2B252EAF2FA8}" dt="2024-10-31T10:10:40.703" v="563" actId="122"/>
          <ac:spMkLst>
            <pc:docMk/>
            <pc:sldMk cId="2566450542" sldId="362"/>
            <ac:spMk id="3" creationId="{2F33438D-12A8-108D-24E7-7C5068225EA1}"/>
          </ac:spMkLst>
        </pc:spChg>
        <pc:spChg chg="add mod">
          <ac:chgData name="משה עופר" userId="be54d6cb-761f-4aec-b214-5cfcb9fa6e02" providerId="ADAL" clId="{5F66F949-EB36-42A3-A7BF-2B252EAF2FA8}" dt="2024-10-31T10:10:35.449" v="561" actId="1036"/>
          <ac:spMkLst>
            <pc:docMk/>
            <pc:sldMk cId="2566450542" sldId="362"/>
            <ac:spMk id="4" creationId="{6FCBCDFA-E086-71DF-A162-5EABB3C7B7C9}"/>
          </ac:spMkLst>
        </pc:spChg>
        <pc:spChg chg="add mod">
          <ac:chgData name="משה עופר" userId="be54d6cb-761f-4aec-b214-5cfcb9fa6e02" providerId="ADAL" clId="{5F66F949-EB36-42A3-A7BF-2B252EAF2FA8}" dt="2024-10-31T10:10:55.266" v="567" actId="13822"/>
          <ac:spMkLst>
            <pc:docMk/>
            <pc:sldMk cId="2566450542" sldId="362"/>
            <ac:spMk id="6" creationId="{96655B04-18A6-601D-FE22-C1F60BCB5C03}"/>
          </ac:spMkLst>
        </pc:spChg>
      </pc:sldChg>
      <pc:sldChg chg="add del">
        <pc:chgData name="משה עופר" userId="be54d6cb-761f-4aec-b214-5cfcb9fa6e02" providerId="ADAL" clId="{5F66F949-EB36-42A3-A7BF-2B252EAF2FA8}" dt="2024-10-31T10:13:55.141" v="609"/>
        <pc:sldMkLst>
          <pc:docMk/>
          <pc:sldMk cId="30305039" sldId="363"/>
        </pc:sldMkLst>
      </pc:sldChg>
      <pc:sldChg chg="addSp delSp modSp add mod modAnim">
        <pc:chgData name="משה עופר" userId="be54d6cb-761f-4aec-b214-5cfcb9fa6e02" providerId="ADAL" clId="{5F66F949-EB36-42A3-A7BF-2B252EAF2FA8}" dt="2024-10-31T11:27:32.560" v="1114"/>
        <pc:sldMkLst>
          <pc:docMk/>
          <pc:sldMk cId="1466126683" sldId="363"/>
        </pc:sldMkLst>
        <pc:spChg chg="del mod">
          <ac:chgData name="משה עופר" userId="be54d6cb-761f-4aec-b214-5cfcb9fa6e02" providerId="ADAL" clId="{5F66F949-EB36-42A3-A7BF-2B252EAF2FA8}" dt="2024-10-31T10:14:42.015" v="619" actId="478"/>
          <ac:spMkLst>
            <pc:docMk/>
            <pc:sldMk cId="1466126683" sldId="363"/>
            <ac:spMk id="8" creationId="{94DE30FA-AFB2-F4F9-F678-A082E9375297}"/>
          </ac:spMkLst>
        </pc:spChg>
        <pc:spChg chg="mod">
          <ac:chgData name="משה עופר" userId="be54d6cb-761f-4aec-b214-5cfcb9fa6e02" providerId="ADAL" clId="{5F66F949-EB36-42A3-A7BF-2B252EAF2FA8}" dt="2024-10-31T10:15:32.618" v="640" actId="14861"/>
          <ac:spMkLst>
            <pc:docMk/>
            <pc:sldMk cId="1466126683" sldId="363"/>
            <ac:spMk id="9" creationId="{133BC63B-6C8B-4384-9561-51467C9DE68A}"/>
          </ac:spMkLst>
        </pc:spChg>
        <pc:grpChg chg="mod">
          <ac:chgData name="משה עופר" userId="be54d6cb-761f-4aec-b214-5cfcb9fa6e02" providerId="ADAL" clId="{5F66F949-EB36-42A3-A7BF-2B252EAF2FA8}" dt="2024-10-31T10:14:44.492" v="621" actId="1076"/>
          <ac:grpSpMkLst>
            <pc:docMk/>
            <pc:sldMk cId="1466126683" sldId="363"/>
            <ac:grpSpMk id="2" creationId="{81F8FC97-0100-E0C9-F4D0-24DD3EE406AF}"/>
          </ac:grpSpMkLst>
        </pc:grpChg>
        <pc:grpChg chg="del mod">
          <ac:chgData name="משה עופר" userId="be54d6cb-761f-4aec-b214-5cfcb9fa6e02" providerId="ADAL" clId="{5F66F949-EB36-42A3-A7BF-2B252EAF2FA8}" dt="2024-10-31T10:14:37.217" v="618" actId="27803"/>
          <ac:grpSpMkLst>
            <pc:docMk/>
            <pc:sldMk cId="1466126683" sldId="363"/>
            <ac:grpSpMk id="7" creationId="{685BB565-1B6F-1F79-53F0-5A259360279B}"/>
          </ac:grpSpMkLst>
        </pc:grpChg>
        <pc:picChg chg="add del mod">
          <ac:chgData name="משה עופר" userId="be54d6cb-761f-4aec-b214-5cfcb9fa6e02" providerId="ADAL" clId="{5F66F949-EB36-42A3-A7BF-2B252EAF2FA8}" dt="2024-10-31T10:14:37.217" v="618" actId="27803"/>
          <ac:picMkLst>
            <pc:docMk/>
            <pc:sldMk cId="1466126683" sldId="363"/>
            <ac:picMk id="6" creationId="{20E4E6A3-CB14-2688-35F4-84A0C36AC44E}"/>
          </ac:picMkLst>
        </pc:picChg>
      </pc:sldChg>
      <pc:sldChg chg="addSp modSp add mod modAnim">
        <pc:chgData name="משה עופר" userId="be54d6cb-761f-4aec-b214-5cfcb9fa6e02" providerId="ADAL" clId="{5F66F949-EB36-42A3-A7BF-2B252EAF2FA8}" dt="2024-10-31T11:27:50.226" v="1118"/>
        <pc:sldMkLst>
          <pc:docMk/>
          <pc:sldMk cId="299303015" sldId="364"/>
        </pc:sldMkLst>
        <pc:spChg chg="add mod">
          <ac:chgData name="משה עופר" userId="be54d6cb-761f-4aec-b214-5cfcb9fa6e02" providerId="ADAL" clId="{5F66F949-EB36-42A3-A7BF-2B252EAF2FA8}" dt="2024-10-31T10:16:21.087" v="843" actId="1037"/>
          <ac:spMkLst>
            <pc:docMk/>
            <pc:sldMk cId="299303015" sldId="364"/>
            <ac:spMk id="5" creationId="{D551A5E8-9A5F-A315-3FD6-41248008360A}"/>
          </ac:spMkLst>
        </pc:spChg>
        <pc:grpChg chg="mod">
          <ac:chgData name="משה עופר" userId="be54d6cb-761f-4aec-b214-5cfcb9fa6e02" providerId="ADAL" clId="{5F66F949-EB36-42A3-A7BF-2B252EAF2FA8}" dt="2024-10-31T10:16:09.750" v="713" actId="1076"/>
          <ac:grpSpMkLst>
            <pc:docMk/>
            <pc:sldMk cId="299303015" sldId="364"/>
            <ac:grpSpMk id="2" creationId="{86BC983C-89B5-B7BF-2595-14E3FA3BABAE}"/>
          </ac:grpSpMkLst>
        </pc:grpChg>
      </pc:sldChg>
      <pc:sldChg chg="addSp modSp add mod ord modAnim">
        <pc:chgData name="משה עופר" userId="be54d6cb-761f-4aec-b214-5cfcb9fa6e02" providerId="ADAL" clId="{5F66F949-EB36-42A3-A7BF-2B252EAF2FA8}" dt="2024-10-31T11:28:29.537" v="1128"/>
        <pc:sldMkLst>
          <pc:docMk/>
          <pc:sldMk cId="1220227225" sldId="365"/>
        </pc:sldMkLst>
        <pc:spChg chg="add mod">
          <ac:chgData name="משה עופר" userId="be54d6cb-761f-4aec-b214-5cfcb9fa6e02" providerId="ADAL" clId="{5F66F949-EB36-42A3-A7BF-2B252EAF2FA8}" dt="2024-10-31T10:16:52.056" v="848" actId="1076"/>
          <ac:spMkLst>
            <pc:docMk/>
            <pc:sldMk cId="1220227225" sldId="365"/>
            <ac:spMk id="6" creationId="{A1EFEF3B-65B6-E6F6-2E19-34F92A02F688}"/>
          </ac:spMkLst>
        </pc:spChg>
      </pc:sldChg>
      <pc:sldChg chg="addSp modSp add mod ord modAnim">
        <pc:chgData name="משה עופר" userId="be54d6cb-761f-4aec-b214-5cfcb9fa6e02" providerId="ADAL" clId="{5F66F949-EB36-42A3-A7BF-2B252EAF2FA8}" dt="2024-10-31T11:28:49.804" v="1133"/>
        <pc:sldMkLst>
          <pc:docMk/>
          <pc:sldMk cId="4250968731" sldId="366"/>
        </pc:sldMkLst>
        <pc:spChg chg="add mod">
          <ac:chgData name="משה עופר" userId="be54d6cb-761f-4aec-b214-5cfcb9fa6e02" providerId="ADAL" clId="{5F66F949-EB36-42A3-A7BF-2B252EAF2FA8}" dt="2024-10-31T10:17:04.332" v="853" actId="1076"/>
          <ac:spMkLst>
            <pc:docMk/>
            <pc:sldMk cId="4250968731" sldId="366"/>
            <ac:spMk id="7" creationId="{9B7203DF-4402-1A77-B26C-9AEA682ED547}"/>
          </ac:spMkLst>
        </pc:spChg>
      </pc:sldChg>
      <pc:sldChg chg="addSp delSp modSp new mod ord modAnim">
        <pc:chgData name="משה עופר" userId="be54d6cb-761f-4aec-b214-5cfcb9fa6e02" providerId="ADAL" clId="{5F66F949-EB36-42A3-A7BF-2B252EAF2FA8}" dt="2024-10-31T11:25:21.801" v="1087"/>
        <pc:sldMkLst>
          <pc:docMk/>
          <pc:sldMk cId="1115389080" sldId="367"/>
        </pc:sldMkLst>
        <pc:spChg chg="add del">
          <ac:chgData name="משה עופר" userId="be54d6cb-761f-4aec-b214-5cfcb9fa6e02" providerId="ADAL" clId="{5F66F949-EB36-42A3-A7BF-2B252EAF2FA8}" dt="2024-10-31T11:12:49.016" v="954" actId="22"/>
          <ac:spMkLst>
            <pc:docMk/>
            <pc:sldMk cId="1115389080" sldId="367"/>
            <ac:spMk id="3" creationId="{18157386-94AA-915C-4C97-DFDEA4E9A874}"/>
          </ac:spMkLst>
        </pc:spChg>
        <pc:spChg chg="add mod">
          <ac:chgData name="משה עופר" userId="be54d6cb-761f-4aec-b214-5cfcb9fa6e02" providerId="ADAL" clId="{5F66F949-EB36-42A3-A7BF-2B252EAF2FA8}" dt="2024-10-31T11:17:30.606" v="1061" actId="1076"/>
          <ac:spMkLst>
            <pc:docMk/>
            <pc:sldMk cId="1115389080" sldId="367"/>
            <ac:spMk id="5" creationId="{3345CC8B-7DA4-4307-276E-431BDC236EE6}"/>
          </ac:spMkLst>
        </pc:spChg>
        <pc:spChg chg="add mod">
          <ac:chgData name="משה עופר" userId="be54d6cb-761f-4aec-b214-5cfcb9fa6e02" providerId="ADAL" clId="{5F66F949-EB36-42A3-A7BF-2B252EAF2FA8}" dt="2024-10-31T11:18:22.110" v="1073" actId="14100"/>
          <ac:spMkLst>
            <pc:docMk/>
            <pc:sldMk cId="1115389080" sldId="367"/>
            <ac:spMk id="6" creationId="{CBD45308-1494-C73E-4013-4E99561101A1}"/>
          </ac:spMkLst>
        </pc:spChg>
      </pc:sldChg>
      <pc:sldChg chg="addSp delSp modSp new del mod">
        <pc:chgData name="משה עופר" userId="be54d6cb-761f-4aec-b214-5cfcb9fa6e02" providerId="ADAL" clId="{5F66F949-EB36-42A3-A7BF-2B252EAF2FA8}" dt="2024-10-31T11:18:40.976" v="1074" actId="47"/>
        <pc:sldMkLst>
          <pc:docMk/>
          <pc:sldMk cId="2294124023" sldId="368"/>
        </pc:sldMkLst>
        <pc:spChg chg="add del">
          <ac:chgData name="משה עופר" userId="be54d6cb-761f-4aec-b214-5cfcb9fa6e02" providerId="ADAL" clId="{5F66F949-EB36-42A3-A7BF-2B252EAF2FA8}" dt="2024-10-31T11:14:51.384" v="981" actId="22"/>
          <ac:spMkLst>
            <pc:docMk/>
            <pc:sldMk cId="2294124023" sldId="368"/>
            <ac:spMk id="3" creationId="{CCD3EEF9-4D65-B34F-909D-499478BA7690}"/>
          </ac:spMkLst>
        </pc:spChg>
        <pc:spChg chg="add del mod">
          <ac:chgData name="משה עופר" userId="be54d6cb-761f-4aec-b214-5cfcb9fa6e02" providerId="ADAL" clId="{5F66F949-EB36-42A3-A7BF-2B252EAF2FA8}" dt="2024-10-31T11:17:17.544" v="1058" actId="21"/>
          <ac:spMkLst>
            <pc:docMk/>
            <pc:sldMk cId="2294124023" sldId="368"/>
            <ac:spMk id="5" creationId="{CBD45308-1494-C73E-4013-4E99561101A1}"/>
          </ac:spMkLst>
        </pc:spChg>
      </pc:sldChg>
      <pc:sldMasterChg chg="delSldLayout">
        <pc:chgData name="משה עופר" userId="be54d6cb-761f-4aec-b214-5cfcb9fa6e02" providerId="ADAL" clId="{5F66F949-EB36-42A3-A7BF-2B252EAF2FA8}" dt="2024-10-31T11:05:53.504" v="863" actId="2696"/>
        <pc:sldMasterMkLst>
          <pc:docMk/>
          <pc:sldMasterMk cId="1318897096" sldId="2147483678"/>
        </pc:sldMasterMkLst>
        <pc:sldLayoutChg chg="del">
          <pc:chgData name="משה עופר" userId="be54d6cb-761f-4aec-b214-5cfcb9fa6e02" providerId="ADAL" clId="{5F66F949-EB36-42A3-A7BF-2B252EAF2FA8}" dt="2024-10-31T11:05:53.504" v="863" actId="2696"/>
          <pc:sldLayoutMkLst>
            <pc:docMk/>
            <pc:sldMasterMk cId="1318897096" sldId="2147483678"/>
            <pc:sldLayoutMk cId="1953237222" sldId="2147483691"/>
          </pc:sldLayoutMkLst>
        </pc:sldLayoutChg>
        <pc:sldLayoutChg chg="del">
          <pc:chgData name="משה עופר" userId="be54d6cb-761f-4aec-b214-5cfcb9fa6e02" providerId="ADAL" clId="{5F66F949-EB36-42A3-A7BF-2B252EAF2FA8}" dt="2024-10-31T11:01:17.810" v="860" actId="2696"/>
          <pc:sldLayoutMkLst>
            <pc:docMk/>
            <pc:sldMasterMk cId="1318897096" sldId="2147483678"/>
            <pc:sldLayoutMk cId="1426714395" sldId="2147483693"/>
          </pc:sldLayoutMkLst>
        </pc:sldLayoutChg>
      </pc:sldMasterChg>
    </pc:docChg>
  </pc:docChgLst>
  <pc:docChgLst>
    <pc:chgData name="משה עופר" userId="fc811f9f4bb3367c" providerId="LiveId" clId="{5E70F0C1-78C9-4A95-979B-9AC291C47FD0}"/>
    <pc:docChg chg="undo custSel addSld delSld modSld sldOrd">
      <pc:chgData name="משה עופר" userId="fc811f9f4bb3367c" providerId="LiveId" clId="{5E70F0C1-78C9-4A95-979B-9AC291C47FD0}" dt="2023-10-01T08:58:31.460" v="152" actId="1440"/>
      <pc:docMkLst>
        <pc:docMk/>
      </pc:docMkLst>
      <pc:sldChg chg="modSp mod">
        <pc:chgData name="משה עופר" userId="fc811f9f4bb3367c" providerId="LiveId" clId="{5E70F0C1-78C9-4A95-979B-9AC291C47FD0}" dt="2023-09-30T19:47:10.671" v="28" actId="20577"/>
        <pc:sldMkLst>
          <pc:docMk/>
          <pc:sldMk cId="0" sldId="258"/>
        </pc:sldMkLst>
        <pc:spChg chg="mod">
          <ac:chgData name="משה עופר" userId="fc811f9f4bb3367c" providerId="LiveId" clId="{5E70F0C1-78C9-4A95-979B-9AC291C47FD0}" dt="2023-09-30T19:47:10.671" v="28" actId="20577"/>
          <ac:spMkLst>
            <pc:docMk/>
            <pc:sldMk cId="0" sldId="258"/>
            <ac:spMk id="3" creationId="{7929485A-E590-6315-4F32-BAA365C6E684}"/>
          </ac:spMkLst>
        </pc:spChg>
      </pc:sldChg>
      <pc:sldChg chg="ord">
        <pc:chgData name="משה עופר" userId="fc811f9f4bb3367c" providerId="LiveId" clId="{5E70F0C1-78C9-4A95-979B-9AC291C47FD0}" dt="2023-10-01T08:48:02.957" v="107"/>
        <pc:sldMkLst>
          <pc:docMk/>
          <pc:sldMk cId="0" sldId="259"/>
        </pc:sldMkLst>
      </pc:sldChg>
      <pc:sldChg chg="addSp delSp modSp mod setBg addAnim delAnim">
        <pc:chgData name="משה עופר" userId="fc811f9f4bb3367c" providerId="LiveId" clId="{5E70F0C1-78C9-4A95-979B-9AC291C47FD0}" dt="2023-10-01T08:58:31.460" v="152" actId="1440"/>
        <pc:sldMkLst>
          <pc:docMk/>
          <pc:sldMk cId="0" sldId="261"/>
        </pc:sldMkLst>
        <pc:spChg chg="mod">
          <ac:chgData name="משה עופר" userId="fc811f9f4bb3367c" providerId="LiveId" clId="{5E70F0C1-78C9-4A95-979B-9AC291C47FD0}" dt="2023-10-01T08:57:38.151" v="125" actId="26606"/>
          <ac:spMkLst>
            <pc:docMk/>
            <pc:sldMk cId="0" sldId="261"/>
            <ac:spMk id="3" creationId="{00000000-0000-0000-0000-000000000000}"/>
          </ac:spMkLst>
        </pc:spChg>
        <pc:spChg chg="add">
          <ac:chgData name="משה עופר" userId="fc811f9f4bb3367c" providerId="LiveId" clId="{5E70F0C1-78C9-4A95-979B-9AC291C47FD0}" dt="2023-10-01T08:57:38.151" v="125" actId="26606"/>
          <ac:spMkLst>
            <pc:docMk/>
            <pc:sldMk cId="0" sldId="261"/>
            <ac:spMk id="6" creationId="{BE585B39-3F91-4716-B99B-F2F8519F4D86}"/>
          </ac:spMkLst>
        </pc:spChg>
        <pc:spChg chg="add del">
          <ac:chgData name="משה עופר" userId="fc811f9f4bb3367c" providerId="LiveId" clId="{5E70F0C1-78C9-4A95-979B-9AC291C47FD0}" dt="2023-10-01T08:57:15.274" v="122" actId="26606"/>
          <ac:spMkLst>
            <pc:docMk/>
            <pc:sldMk cId="0" sldId="261"/>
            <ac:spMk id="9" creationId="{290F31C6-2E66-43D1-BE93-3B92820344B9}"/>
          </ac:spMkLst>
        </pc:spChg>
        <pc:spChg chg="add">
          <ac:chgData name="משה עופר" userId="fc811f9f4bb3367c" providerId="LiveId" clId="{5E70F0C1-78C9-4A95-979B-9AC291C47FD0}" dt="2023-10-01T08:57:38.151" v="125" actId="26606"/>
          <ac:spMkLst>
            <pc:docMk/>
            <pc:sldMk cId="0" sldId="261"/>
            <ac:spMk id="19" creationId="{65DC8220-2221-4B62-8CE3-F5BB9322F65D}"/>
          </ac:spMkLst>
        </pc:spChg>
        <pc:grpChg chg="add">
          <ac:chgData name="משה עופר" userId="fc811f9f4bb3367c" providerId="LiveId" clId="{5E70F0C1-78C9-4A95-979B-9AC291C47FD0}" dt="2023-10-01T08:57:38.151" v="125" actId="26606"/>
          <ac:grpSpMkLst>
            <pc:docMk/>
            <pc:sldMk cId="0" sldId="261"/>
            <ac:grpSpMk id="10" creationId="{51F6F474-1F2A-49C8-B039-A54405550994}"/>
          </ac:grpSpMkLst>
        </pc:grpChg>
        <pc:grpChg chg="add del">
          <ac:chgData name="משה עופר" userId="fc811f9f4bb3367c" providerId="LiveId" clId="{5E70F0C1-78C9-4A95-979B-9AC291C47FD0}" dt="2023-10-01T08:57:15.274" v="122" actId="26606"/>
          <ac:grpSpMkLst>
            <pc:docMk/>
            <pc:sldMk cId="0" sldId="261"/>
            <ac:grpSpMk id="15" creationId="{C305D5D4-DFAD-4DD1-B5D9-7829A65D0FD7}"/>
          </ac:grpSpMkLst>
        </pc:grpChg>
        <pc:picChg chg="mod ord">
          <ac:chgData name="משה עופר" userId="fc811f9f4bb3367c" providerId="LiveId" clId="{5E70F0C1-78C9-4A95-979B-9AC291C47FD0}" dt="2023-10-01T08:57:53.939" v="131" actId="1076"/>
          <ac:picMkLst>
            <pc:docMk/>
            <pc:sldMk cId="0" sldId="261"/>
            <ac:picMk id="2" creationId="{00000000-0000-0000-0000-000000000000}"/>
          </ac:picMkLst>
        </pc:picChg>
        <pc:picChg chg="mod">
          <ac:chgData name="משה עופר" userId="fc811f9f4bb3367c" providerId="LiveId" clId="{5E70F0C1-78C9-4A95-979B-9AC291C47FD0}" dt="2023-10-01T08:58:31.460" v="152" actId="1440"/>
          <ac:picMkLst>
            <pc:docMk/>
            <pc:sldMk cId="0" sldId="261"/>
            <ac:picMk id="4" creationId="{00000000-0000-0000-0000-000000000000}"/>
          </ac:picMkLst>
        </pc:picChg>
        <pc:picChg chg="add">
          <ac:chgData name="משה עופר" userId="fc811f9f4bb3367c" providerId="LiveId" clId="{5E70F0C1-78C9-4A95-979B-9AC291C47FD0}" dt="2023-10-01T08:57:38.151" v="125" actId="26606"/>
          <ac:picMkLst>
            <pc:docMk/>
            <pc:sldMk cId="0" sldId="261"/>
            <ac:picMk id="7" creationId="{4B1AA877-09FE-4988-B95D-729E4F2BC960}"/>
          </ac:picMkLst>
        </pc:picChg>
        <pc:picChg chg="add del">
          <ac:chgData name="משה עופר" userId="fc811f9f4bb3367c" providerId="LiveId" clId="{5E70F0C1-78C9-4A95-979B-9AC291C47FD0}" dt="2023-10-01T08:57:15.274" v="122" actId="26606"/>
          <ac:picMkLst>
            <pc:docMk/>
            <pc:sldMk cId="0" sldId="261"/>
            <ac:picMk id="11" creationId="{25DB1DC3-6110-432F-AC60-5131B96E09AA}"/>
          </ac:picMkLst>
        </pc:picChg>
        <pc:cxnChg chg="add">
          <ac:chgData name="משה עופר" userId="fc811f9f4bb3367c" providerId="LiveId" clId="{5E70F0C1-78C9-4A95-979B-9AC291C47FD0}" dt="2023-10-01T08:57:38.151" v="125" actId="26606"/>
          <ac:cxnSpMkLst>
            <pc:docMk/>
            <pc:sldMk cId="0" sldId="261"/>
            <ac:cxnSpMk id="8" creationId="{66034D98-8665-421D-8716-7748C50B9777}"/>
          </ac:cxnSpMkLst>
        </pc:cxnChg>
        <pc:cxnChg chg="add del">
          <ac:chgData name="משה עופר" userId="fc811f9f4bb3367c" providerId="LiveId" clId="{5E70F0C1-78C9-4A95-979B-9AC291C47FD0}" dt="2023-10-01T08:57:15.274" v="122" actId="26606"/>
          <ac:cxnSpMkLst>
            <pc:docMk/>
            <pc:sldMk cId="0" sldId="261"/>
            <ac:cxnSpMk id="13" creationId="{A50E5C8A-0E82-4F34-9086-5081984C20E5}"/>
          </ac:cxnSpMkLst>
        </pc:cxnChg>
      </pc:sldChg>
      <pc:sldChg chg="add del ord">
        <pc:chgData name="משה עופר" userId="fc811f9f4bb3367c" providerId="LiveId" clId="{5E70F0C1-78C9-4A95-979B-9AC291C47FD0}" dt="2023-10-01T08:47:51.887" v="105"/>
        <pc:sldMkLst>
          <pc:docMk/>
          <pc:sldMk cId="0" sldId="276"/>
        </pc:sldMkLst>
      </pc:sldChg>
      <pc:sldChg chg="add del ord">
        <pc:chgData name="משה עופר" userId="fc811f9f4bb3367c" providerId="LiveId" clId="{5E70F0C1-78C9-4A95-979B-9AC291C47FD0}" dt="2023-10-01T08:47:51.887" v="105"/>
        <pc:sldMkLst>
          <pc:docMk/>
          <pc:sldMk cId="0" sldId="277"/>
        </pc:sldMkLst>
      </pc:sldChg>
      <pc:sldChg chg="add">
        <pc:chgData name="משה עופר" userId="fc811f9f4bb3367c" providerId="LiveId" clId="{5E70F0C1-78C9-4A95-979B-9AC291C47FD0}" dt="2023-09-30T19:46:54.601" v="0"/>
        <pc:sldMkLst>
          <pc:docMk/>
          <pc:sldMk cId="0" sldId="278"/>
        </pc:sldMkLst>
      </pc:sldChg>
      <pc:sldChg chg="add">
        <pc:chgData name="משה עופר" userId="fc811f9f4bb3367c" providerId="LiveId" clId="{5E70F0C1-78C9-4A95-979B-9AC291C47FD0}" dt="2023-09-30T19:46:54.601" v="0"/>
        <pc:sldMkLst>
          <pc:docMk/>
          <pc:sldMk cId="0" sldId="280"/>
        </pc:sldMkLst>
      </pc:sldChg>
      <pc:sldChg chg="add">
        <pc:chgData name="משה עופר" userId="fc811f9f4bb3367c" providerId="LiveId" clId="{5E70F0C1-78C9-4A95-979B-9AC291C47FD0}" dt="2023-09-30T19:46:54.601" v="0"/>
        <pc:sldMkLst>
          <pc:docMk/>
          <pc:sldMk cId="0" sldId="282"/>
        </pc:sldMkLst>
      </pc:sldChg>
      <pc:sldChg chg="add">
        <pc:chgData name="משה עופר" userId="fc811f9f4bb3367c" providerId="LiveId" clId="{5E70F0C1-78C9-4A95-979B-9AC291C47FD0}" dt="2023-09-30T19:46:54.601" v="0"/>
        <pc:sldMkLst>
          <pc:docMk/>
          <pc:sldMk cId="0" sldId="283"/>
        </pc:sldMkLst>
      </pc:sldChg>
      <pc:sldChg chg="add">
        <pc:chgData name="משה עופר" userId="fc811f9f4bb3367c" providerId="LiveId" clId="{5E70F0C1-78C9-4A95-979B-9AC291C47FD0}" dt="2023-09-30T19:46:54.601" v="0"/>
        <pc:sldMkLst>
          <pc:docMk/>
          <pc:sldMk cId="0" sldId="284"/>
        </pc:sldMkLst>
      </pc:sldChg>
      <pc:sldChg chg="add">
        <pc:chgData name="משה עופר" userId="fc811f9f4bb3367c" providerId="LiveId" clId="{5E70F0C1-78C9-4A95-979B-9AC291C47FD0}" dt="2023-09-30T19:46:54.601" v="0"/>
        <pc:sldMkLst>
          <pc:docMk/>
          <pc:sldMk cId="0" sldId="285"/>
        </pc:sldMkLst>
      </pc:sldChg>
      <pc:sldChg chg="add">
        <pc:chgData name="משה עופר" userId="fc811f9f4bb3367c" providerId="LiveId" clId="{5E70F0C1-78C9-4A95-979B-9AC291C47FD0}" dt="2023-09-30T19:49:03.104" v="97"/>
        <pc:sldMkLst>
          <pc:docMk/>
          <pc:sldMk cId="0" sldId="286"/>
        </pc:sldMkLst>
      </pc:sldChg>
      <pc:sldChg chg="add">
        <pc:chgData name="משה עופר" userId="fc811f9f4bb3367c" providerId="LiveId" clId="{5E70F0C1-78C9-4A95-979B-9AC291C47FD0}" dt="2023-09-30T19:49:03.104" v="97"/>
        <pc:sldMkLst>
          <pc:docMk/>
          <pc:sldMk cId="0" sldId="287"/>
        </pc:sldMkLst>
      </pc:sldChg>
      <pc:sldChg chg="add">
        <pc:chgData name="משה עופר" userId="fc811f9f4bb3367c" providerId="LiveId" clId="{5E70F0C1-78C9-4A95-979B-9AC291C47FD0}" dt="2023-09-30T19:49:03.104" v="97"/>
        <pc:sldMkLst>
          <pc:docMk/>
          <pc:sldMk cId="0" sldId="288"/>
        </pc:sldMkLst>
      </pc:sldChg>
      <pc:sldChg chg="add del ord">
        <pc:chgData name="משה עופר" userId="fc811f9f4bb3367c" providerId="LiveId" clId="{5E70F0C1-78C9-4A95-979B-9AC291C47FD0}" dt="2023-10-01T08:47:51.887" v="105"/>
        <pc:sldMkLst>
          <pc:docMk/>
          <pc:sldMk cId="0" sldId="290"/>
        </pc:sldMkLst>
      </pc:sldChg>
      <pc:sldChg chg="add del ord">
        <pc:chgData name="משה עופר" userId="fc811f9f4bb3367c" providerId="LiveId" clId="{5E70F0C1-78C9-4A95-979B-9AC291C47FD0}" dt="2023-10-01T08:47:51.887" v="105"/>
        <pc:sldMkLst>
          <pc:docMk/>
          <pc:sldMk cId="0" sldId="291"/>
        </pc:sldMkLst>
      </pc:sldChg>
      <pc:sldChg chg="add del ord">
        <pc:chgData name="משה עופר" userId="fc811f9f4bb3367c" providerId="LiveId" clId="{5E70F0C1-78C9-4A95-979B-9AC291C47FD0}" dt="2023-10-01T08:47:51.887" v="105"/>
        <pc:sldMkLst>
          <pc:docMk/>
          <pc:sldMk cId="0" sldId="292"/>
        </pc:sldMkLst>
      </pc:sldChg>
      <pc:sldChg chg="add del ord">
        <pc:chgData name="משה עופר" userId="fc811f9f4bb3367c" providerId="LiveId" clId="{5E70F0C1-78C9-4A95-979B-9AC291C47FD0}" dt="2023-10-01T08:47:51.887" v="105"/>
        <pc:sldMkLst>
          <pc:docMk/>
          <pc:sldMk cId="0" sldId="293"/>
        </pc:sldMkLst>
      </pc:sldChg>
      <pc:sldChg chg="add del ord">
        <pc:chgData name="משה עופר" userId="fc811f9f4bb3367c" providerId="LiveId" clId="{5E70F0C1-78C9-4A95-979B-9AC291C47FD0}" dt="2023-10-01T08:47:51.887" v="105"/>
        <pc:sldMkLst>
          <pc:docMk/>
          <pc:sldMk cId="0" sldId="294"/>
        </pc:sldMkLst>
      </pc:sldChg>
      <pc:sldChg chg="add del">
        <pc:chgData name="משה עופר" userId="fc811f9f4bb3367c" providerId="LiveId" clId="{5E70F0C1-78C9-4A95-979B-9AC291C47FD0}" dt="2023-09-30T19:48:29.664" v="96" actId="2696"/>
        <pc:sldMkLst>
          <pc:docMk/>
          <pc:sldMk cId="0" sldId="295"/>
        </pc:sldMkLst>
      </pc:sldChg>
      <pc:sldChg chg="add del">
        <pc:chgData name="משה עופר" userId="fc811f9f4bb3367c" providerId="LiveId" clId="{5E70F0C1-78C9-4A95-979B-9AC291C47FD0}" dt="2023-09-30T19:48:29.664" v="96" actId="2696"/>
        <pc:sldMkLst>
          <pc:docMk/>
          <pc:sldMk cId="0" sldId="296"/>
        </pc:sldMkLst>
      </pc:sldChg>
      <pc:sldChg chg="modSp add mod">
        <pc:chgData name="משה עופר" userId="fc811f9f4bb3367c" providerId="LiveId" clId="{5E70F0C1-78C9-4A95-979B-9AC291C47FD0}" dt="2023-09-30T19:48:00.628" v="95" actId="1038"/>
        <pc:sldMkLst>
          <pc:docMk/>
          <pc:sldMk cId="1436853641" sldId="332"/>
        </pc:sldMkLst>
        <pc:spChg chg="mod">
          <ac:chgData name="משה עופר" userId="fc811f9f4bb3367c" providerId="LiveId" clId="{5E70F0C1-78C9-4A95-979B-9AC291C47FD0}" dt="2023-09-30T19:48:00.628" v="95" actId="1038"/>
          <ac:spMkLst>
            <pc:docMk/>
            <pc:sldMk cId="1436853641" sldId="332"/>
            <ac:spMk id="2" creationId="{8D0B24A1-75CD-FAA1-65C1-A19B88A3CD5D}"/>
          </ac:spMkLst>
        </pc:spChg>
      </pc:sldChg>
      <pc:sldChg chg="add">
        <pc:chgData name="משה עופר" userId="fc811f9f4bb3367c" providerId="LiveId" clId="{5E70F0C1-78C9-4A95-979B-9AC291C47FD0}" dt="2023-09-30T19:49:03.104" v="97"/>
        <pc:sldMkLst>
          <pc:docMk/>
          <pc:sldMk cId="3979987595" sldId="333"/>
        </pc:sldMkLst>
      </pc:sldChg>
      <pc:sldChg chg="add">
        <pc:chgData name="משה עופר" userId="fc811f9f4bb3367c" providerId="LiveId" clId="{5E70F0C1-78C9-4A95-979B-9AC291C47FD0}" dt="2023-09-30T19:46:54.601" v="0"/>
        <pc:sldMkLst>
          <pc:docMk/>
          <pc:sldMk cId="615837616" sldId="342"/>
        </pc:sldMkLst>
      </pc:sldChg>
      <pc:sldChg chg="add del">
        <pc:chgData name="משה עופר" userId="fc811f9f4bb3367c" providerId="LiveId" clId="{5E70F0C1-78C9-4A95-979B-9AC291C47FD0}" dt="2023-10-01T08:47:34.063" v="100"/>
        <pc:sldMkLst>
          <pc:docMk/>
          <pc:sldMk cId="1514080562" sldId="35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4598909A-247B-4BE0-AB8C-53140E423346}" type="datetimeFigureOut">
              <a:rPr lang="he-IL" smtClean="0"/>
              <a:t>ד'/חשון/תשפ"ה</a:t>
            </a:fld>
            <a:endParaRPr lang="he-IL"/>
          </a:p>
        </p:txBody>
      </p:sp>
      <p:sp>
        <p:nvSpPr>
          <p:cNvPr id="5" name="Footer Placeholder 4"/>
          <p:cNvSpPr>
            <a:spLocks noGrp="1"/>
          </p:cNvSpPr>
          <p:nvPr>
            <p:ph type="ftr" sz="quarter" idx="11"/>
          </p:nvPr>
        </p:nvSpPr>
        <p:spPr>
          <a:xfrm>
            <a:off x="1451579" y="329307"/>
            <a:ext cx="5626774" cy="309201"/>
          </a:xfrm>
        </p:spPr>
        <p:txBody>
          <a:bodyPr/>
          <a:lstStyle/>
          <a:p>
            <a:endParaRPr lang="he-IL"/>
          </a:p>
        </p:txBody>
      </p:sp>
      <p:sp>
        <p:nvSpPr>
          <p:cNvPr id="6" name="Slide Number Placeholder 5"/>
          <p:cNvSpPr>
            <a:spLocks noGrp="1"/>
          </p:cNvSpPr>
          <p:nvPr>
            <p:ph type="sldNum" sz="quarter" idx="12"/>
          </p:nvPr>
        </p:nvSpPr>
        <p:spPr>
          <a:xfrm>
            <a:off x="476834" y="798973"/>
            <a:ext cx="811019" cy="503578"/>
          </a:xfrm>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573561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598909A-247B-4BE0-AB8C-53140E423346}" type="datetimeFigureOut">
              <a:rPr lang="he-IL" smtClean="0"/>
              <a:t>ד'/חשון/תשפ"ה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2415158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598909A-247B-4BE0-AB8C-53140E423346}" type="datetimeFigureOut">
              <a:rPr lang="he-IL" smtClean="0"/>
              <a:t>ד'/חשון/תשפ"ה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2303727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35569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6101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598909A-247B-4BE0-AB8C-53140E423346}" type="datetimeFigureOut">
              <a:rPr lang="he-IL" smtClean="0"/>
              <a:t>ד'/חשון/תשפ"ה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769277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4598909A-247B-4BE0-AB8C-53140E423346}" type="datetimeFigureOut">
              <a:rPr lang="he-IL" smtClean="0"/>
              <a:t>ד'/חשון/תשפ"ה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204257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598909A-247B-4BE0-AB8C-53140E423346}" type="datetimeFigureOut">
              <a:rPr lang="he-IL" smtClean="0"/>
              <a:t>ד'/חשון/תשפ"ה</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919877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447191" y="2824269"/>
            <a:ext cx="4488794" cy="264445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256025" y="2821491"/>
            <a:ext cx="4488794" cy="263737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4598909A-247B-4BE0-AB8C-53140E423346}" type="datetimeFigureOut">
              <a:rPr lang="he-IL" smtClean="0"/>
              <a:t>ד'/חשון/תשפ"ה</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1186113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4598909A-247B-4BE0-AB8C-53140E423346}" type="datetimeFigureOut">
              <a:rPr lang="he-IL" smtClean="0"/>
              <a:t>ד'/חשון/תשפ"ה</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963772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98909A-247B-4BE0-AB8C-53140E423346}" type="datetimeFigureOut">
              <a:rPr lang="he-IL" smtClean="0"/>
              <a:t>ד'/חשון/תשפ"ה</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2446571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598909A-247B-4BE0-AB8C-53140E423346}" type="datetimeFigureOut">
              <a:rPr lang="he-IL" smtClean="0"/>
              <a:t>ד'/חשון/תשפ"ה</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237514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he-IL"/>
              <a:t>לחץ על הסמל כדי להוסיף תמונה</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598909A-247B-4BE0-AB8C-53140E423346}" type="datetimeFigureOut">
              <a:rPr lang="he-IL" smtClean="0"/>
              <a:t>ד'/חשון/תשפ"ה</a:t>
            </a:fld>
            <a:endParaRPr lang="he-IL"/>
          </a:p>
        </p:txBody>
      </p:sp>
      <p:sp>
        <p:nvSpPr>
          <p:cNvPr id="6" name="Footer Placeholder 5"/>
          <p:cNvSpPr>
            <a:spLocks noGrp="1"/>
          </p:cNvSpPr>
          <p:nvPr>
            <p:ph type="ftr" sz="quarter" idx="11"/>
          </p:nvPr>
        </p:nvSpPr>
        <p:spPr>
          <a:xfrm>
            <a:off x="1447382" y="318640"/>
            <a:ext cx="5541004" cy="320931"/>
          </a:xfrm>
        </p:spPr>
        <p:txBody>
          <a:bodyPr/>
          <a:lstStyle/>
          <a:p>
            <a:endParaRPr lang="he-IL"/>
          </a:p>
        </p:txBody>
      </p:sp>
      <p:sp>
        <p:nvSpPr>
          <p:cNvPr id="7" name="Slide Number Placeholder 6"/>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107328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598909A-247B-4BE0-AB8C-53140E423346}" type="datetimeFigureOut">
              <a:rPr lang="he-IL" smtClean="0"/>
              <a:t>ד'/חשון/תשפ"ה</a:t>
            </a:fld>
            <a:endParaRPr lang="he-IL"/>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9D3FD5F-20A3-4F0C-AFEA-85137315A7E1}" type="slidenum">
              <a:rPr lang="he-IL" smtClean="0"/>
              <a:t>‹#›</a:t>
            </a:fld>
            <a:endParaRPr lang="he-IL"/>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89709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2" r:id="rId13"/>
  </p:sldLayoutIdLst>
  <p:txStyles>
    <p:titleStyle>
      <a:lvl1pPr algn="ctr" defTabSz="914400" rtl="1"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mailto:oopariel2025@gmail.com" TargetMode="External"/><Relationship Id="rId2" Type="http://schemas.openxmlformats.org/officeDocument/2006/relationships/hyperlink" Target="https://github.com/IlanSimchon/OOP_2023_Ariel/tree/mai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grpSp>
        <p:nvGrpSpPr>
          <p:cNvPr id="3" name="object 3"/>
          <p:cNvGrpSpPr/>
          <p:nvPr/>
        </p:nvGrpSpPr>
        <p:grpSpPr>
          <a:xfrm>
            <a:off x="10160" y="0"/>
            <a:ext cx="12192000" cy="6858000"/>
            <a:chOff x="0" y="0"/>
            <a:chExt cx="12192000" cy="6858000"/>
          </a:xfrm>
        </p:grpSpPr>
        <p:pic>
          <p:nvPicPr>
            <p:cNvPr id="4" name="object 4"/>
            <p:cNvPicPr/>
            <p:nvPr/>
          </p:nvPicPr>
          <p:blipFill>
            <a:blip r:embed="rId3" cstate="print"/>
            <a:stretch>
              <a:fillRect/>
            </a:stretch>
          </p:blipFill>
          <p:spPr>
            <a:xfrm>
              <a:off x="0" y="6129528"/>
              <a:ext cx="12191999" cy="728468"/>
            </a:xfrm>
            <a:prstGeom prst="rect">
              <a:avLst/>
            </a:prstGeom>
          </p:spPr>
        </p:pic>
        <p:pic>
          <p:nvPicPr>
            <p:cNvPr id="5" name="object 5"/>
            <p:cNvPicPr/>
            <p:nvPr/>
          </p:nvPicPr>
          <p:blipFill>
            <a:blip r:embed="rId4" cstate="print"/>
            <a:stretch>
              <a:fillRect/>
            </a:stretch>
          </p:blipFill>
          <p:spPr>
            <a:xfrm>
              <a:off x="0" y="0"/>
              <a:ext cx="12192000" cy="6858000"/>
            </a:xfrm>
            <a:prstGeom prst="rect">
              <a:avLst/>
            </a:prstGeom>
          </p:spPr>
        </p:pic>
      </p:grpSp>
      <p:sp>
        <p:nvSpPr>
          <p:cNvPr id="6" name="object 6"/>
          <p:cNvSpPr txBox="1">
            <a:spLocks noGrp="1"/>
          </p:cNvSpPr>
          <p:nvPr>
            <p:ph type="title"/>
          </p:nvPr>
        </p:nvSpPr>
        <p:spPr>
          <a:xfrm>
            <a:off x="3878402" y="2267751"/>
            <a:ext cx="4622800" cy="1594026"/>
          </a:xfrm>
          <a:prstGeom prst="rect">
            <a:avLst/>
          </a:prstGeom>
        </p:spPr>
        <p:txBody>
          <a:bodyPr vert="horz" wrap="square" lIns="0" tIns="105410" rIns="0" bIns="0" rtlCol="0">
            <a:spAutoFit/>
          </a:bodyPr>
          <a:lstStyle/>
          <a:p>
            <a:pPr marL="1194435" marR="5080" indent="-1182370" algn="r">
              <a:lnSpc>
                <a:spcPts val="5840"/>
              </a:lnSpc>
              <a:spcBef>
                <a:spcPts val="830"/>
              </a:spcBef>
            </a:pPr>
            <a:r>
              <a:rPr lang="he-IL" sz="5400" spc="-5" dirty="0">
                <a:latin typeface="Tahoma" panose="020B0604030504040204" pitchFamily="34" charset="0"/>
                <a:ea typeface="Tahoma" panose="020B0604030504040204" pitchFamily="34" charset="0"/>
                <a:cs typeface="Tahoma" panose="020B0604030504040204" pitchFamily="34" charset="0"/>
              </a:rPr>
              <a:t>תכנות מונחה עצמים</a:t>
            </a:r>
            <a:endParaRPr sz="5400" dirty="0">
              <a:latin typeface="Tahoma" panose="020B0604030504040204" pitchFamily="34" charset="0"/>
              <a:ea typeface="Tahoma" panose="020B0604030504040204" pitchFamily="34" charset="0"/>
              <a:cs typeface="Tahoma" panose="020B0604030504040204" pitchFamily="34" charset="0"/>
            </a:endParaRPr>
          </a:p>
        </p:txBody>
      </p:sp>
      <p:sp>
        <p:nvSpPr>
          <p:cNvPr id="7" name="object 7"/>
          <p:cNvSpPr/>
          <p:nvPr/>
        </p:nvSpPr>
        <p:spPr>
          <a:xfrm>
            <a:off x="1753361" y="1094994"/>
            <a:ext cx="8686800" cy="3840479"/>
          </a:xfrm>
          <a:custGeom>
            <a:avLst/>
            <a:gdLst/>
            <a:ahLst/>
            <a:cxnLst/>
            <a:rect l="l" t="t" r="r" b="b"/>
            <a:pathLst>
              <a:path w="8686800" h="3840479">
                <a:moveTo>
                  <a:pt x="0" y="0"/>
                </a:moveTo>
                <a:lnTo>
                  <a:pt x="8686800" y="0"/>
                </a:lnTo>
              </a:path>
              <a:path w="8686800" h="3840479">
                <a:moveTo>
                  <a:pt x="0" y="3840479"/>
                </a:moveTo>
                <a:lnTo>
                  <a:pt x="8686800" y="3840479"/>
                </a:lnTo>
              </a:path>
            </a:pathLst>
          </a:custGeom>
          <a:ln w="38100">
            <a:solidFill>
              <a:srgbClr val="FA8B29"/>
            </a:solidFill>
          </a:ln>
        </p:spPr>
        <p:txBody>
          <a:bodyPr wrap="square" lIns="0" tIns="0" rIns="0" bIns="0" rtlCol="0"/>
          <a:lstStyle/>
          <a:p>
            <a:endParaRPr/>
          </a:p>
        </p:txBody>
      </p:sp>
      <p:sp>
        <p:nvSpPr>
          <p:cNvPr id="8" name="תיבת טקסט 7">
            <a:extLst>
              <a:ext uri="{FF2B5EF4-FFF2-40B4-BE49-F238E27FC236}">
                <a16:creationId xmlns:a16="http://schemas.microsoft.com/office/drawing/2014/main" id="{1CB8AD7A-148A-D2E7-27C7-A6C9F2770DF3}"/>
              </a:ext>
            </a:extLst>
          </p:cNvPr>
          <p:cNvSpPr txBox="1"/>
          <p:nvPr/>
        </p:nvSpPr>
        <p:spPr>
          <a:xfrm>
            <a:off x="8016240" y="5694172"/>
            <a:ext cx="4003040" cy="1569660"/>
          </a:xfrm>
          <a:prstGeom prst="rect">
            <a:avLst/>
          </a:prstGeom>
          <a:noFill/>
        </p:spPr>
        <p:txBody>
          <a:bodyPr wrap="square" rtlCol="1">
            <a:spAutoFit/>
          </a:bodyPr>
          <a:lstStyle/>
          <a:p>
            <a:pPr algn="r">
              <a:lnSpc>
                <a:spcPct val="200000"/>
              </a:lnSpc>
            </a:pPr>
            <a:r>
              <a:rPr lang="he-IL" sz="2000" u="sng" cap="all" spc="-5" dirty="0">
                <a:solidFill>
                  <a:schemeClr val="accent1"/>
                </a:solidFill>
                <a:latin typeface="Tahoma" panose="020B0604030504040204" pitchFamily="34" charset="0"/>
                <a:ea typeface="Tahoma" panose="020B0604030504040204" pitchFamily="34" charset="0"/>
                <a:cs typeface="Tahoma" panose="020B0604030504040204" pitchFamily="34" charset="0"/>
              </a:rPr>
              <a:t>מייל הקורס</a:t>
            </a:r>
          </a:p>
          <a:p>
            <a:pPr algn="r"/>
            <a:r>
              <a:rPr lang="en-US" sz="2000" cap="all" spc="-5" dirty="0">
                <a:solidFill>
                  <a:schemeClr val="accent1"/>
                </a:solidFill>
                <a:latin typeface="Tahoma" panose="020B0604030504040204" pitchFamily="34" charset="0"/>
                <a:ea typeface="Tahoma" panose="020B0604030504040204" pitchFamily="34" charset="0"/>
                <a:cs typeface="Tahoma" panose="020B0604030504040204" pitchFamily="34" charset="0"/>
              </a:rPr>
              <a:t>oopariel2025@gmail.com</a:t>
            </a:r>
          </a:p>
          <a:p>
            <a:pPr algn="r"/>
            <a:br>
              <a:rPr lang="en-US" dirty="0"/>
            </a:br>
            <a:endParaRPr lang="he-I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63ED0FCC-C1EA-6DF6-5011-8930B1295E58}"/>
              </a:ext>
            </a:extLst>
          </p:cNvPr>
          <p:cNvSpPr txBox="1"/>
          <p:nvPr/>
        </p:nvSpPr>
        <p:spPr>
          <a:xfrm>
            <a:off x="3043347" y="364625"/>
            <a:ext cx="6103344" cy="646331"/>
          </a:xfrm>
          <a:prstGeom prst="rect">
            <a:avLst/>
          </a:prstGeom>
          <a:noFill/>
        </p:spPr>
        <p:txBody>
          <a:bodyPr wrap="square">
            <a:spAutoFit/>
          </a:bodyPr>
          <a:lstStyle/>
          <a:p>
            <a:pPr algn="ctr"/>
            <a:r>
              <a:rPr lang="en-US" sz="3600" dirty="0">
                <a:solidFill>
                  <a:srgbClr val="FF0000"/>
                </a:solidFill>
              </a:rPr>
              <a:t>Modular Design</a:t>
            </a:r>
          </a:p>
        </p:txBody>
      </p:sp>
      <p:sp>
        <p:nvSpPr>
          <p:cNvPr id="8" name="תיבת טקסט 7">
            <a:extLst>
              <a:ext uri="{FF2B5EF4-FFF2-40B4-BE49-F238E27FC236}">
                <a16:creationId xmlns:a16="http://schemas.microsoft.com/office/drawing/2014/main" id="{441BFB96-3AE6-CEA1-760D-E6712E4C3E0F}"/>
              </a:ext>
            </a:extLst>
          </p:cNvPr>
          <p:cNvSpPr txBox="1"/>
          <p:nvPr/>
        </p:nvSpPr>
        <p:spPr>
          <a:xfrm>
            <a:off x="627960" y="1010956"/>
            <a:ext cx="10863000" cy="958660"/>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Explanation</a:t>
            </a:r>
            <a:r>
              <a:rPr lang="en-US" sz="2000" dirty="0">
                <a:latin typeface="Arial" panose="020B0604020202020204" pitchFamily="34" charset="0"/>
                <a:cs typeface="Arial" panose="020B0604020202020204" pitchFamily="34" charset="0"/>
              </a:rPr>
              <a:t>: OOP organizes code into separate, self-contained modules (classes), each handling a specific responsibility.</a:t>
            </a:r>
          </a:p>
        </p:txBody>
      </p:sp>
      <p:sp>
        <p:nvSpPr>
          <p:cNvPr id="10" name="Rectangle 3">
            <a:extLst>
              <a:ext uri="{FF2B5EF4-FFF2-40B4-BE49-F238E27FC236}">
                <a16:creationId xmlns:a16="http://schemas.microsoft.com/office/drawing/2014/main" id="{EEC38221-5994-5808-DE1C-F30716253810}"/>
              </a:ext>
            </a:extLst>
          </p:cNvPr>
          <p:cNvSpPr>
            <a:spLocks noChangeArrowheads="1"/>
          </p:cNvSpPr>
          <p:nvPr/>
        </p:nvSpPr>
        <p:spPr bwMode="auto">
          <a:xfrm>
            <a:off x="627960" y="2114711"/>
            <a:ext cx="10111160" cy="958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b="1" dirty="0">
                <a:latin typeface="Arial" panose="020B0604020202020204" pitchFamily="34" charset="0"/>
                <a:cs typeface="Arial" panose="020B0604020202020204" pitchFamily="34" charset="0"/>
              </a:rPr>
              <a:t>Example in OOP</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In a shopping cart system, you could have:</a:t>
            </a: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User, Product, and Order classes, each handling its data and logic. </a:t>
            </a:r>
          </a:p>
        </p:txBody>
      </p:sp>
      <p:sp>
        <p:nvSpPr>
          <p:cNvPr id="12" name="תיבת טקסט 11">
            <a:extLst>
              <a:ext uri="{FF2B5EF4-FFF2-40B4-BE49-F238E27FC236}">
                <a16:creationId xmlns:a16="http://schemas.microsoft.com/office/drawing/2014/main" id="{3625DD30-329C-BFE3-1EF8-7FA73D4B3DC6}"/>
              </a:ext>
            </a:extLst>
          </p:cNvPr>
          <p:cNvSpPr txBox="1"/>
          <p:nvPr/>
        </p:nvSpPr>
        <p:spPr>
          <a:xfrm>
            <a:off x="627960" y="3192373"/>
            <a:ext cx="9706887" cy="1420325"/>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Benefit</a:t>
            </a:r>
            <a:r>
              <a:rPr lang="en-US" sz="2000" dirty="0">
                <a:latin typeface="Arial" panose="020B0604020202020204" pitchFamily="34" charset="0"/>
                <a:cs typeface="Arial" panose="020B0604020202020204" pitchFamily="34" charset="0"/>
              </a:rPr>
              <a:t>: Each class can be developed, tested, and debugged independently, </a:t>
            </a:r>
            <a:r>
              <a:rPr lang="en-US" sz="2000" b="1" u="sng" dirty="0">
                <a:latin typeface="Arial" panose="020B0604020202020204" pitchFamily="34" charset="0"/>
                <a:cs typeface="Arial" panose="020B0604020202020204" pitchFamily="34" charset="0"/>
              </a:rPr>
              <a:t>making it easier to maintain.</a:t>
            </a:r>
            <a:endParaRPr lang="he-IL" sz="2000" b="1" u="sng" dirty="0">
              <a:latin typeface="Arial" panose="020B0604020202020204" pitchFamily="34" charset="0"/>
              <a:cs typeface="Arial" panose="020B0604020202020204" pitchFamily="34" charset="0"/>
            </a:endParaRPr>
          </a:p>
          <a:p>
            <a:pPr>
              <a:lnSpc>
                <a:spcPct val="150000"/>
              </a:lnSpc>
            </a:pPr>
            <a:r>
              <a:rPr lang="en-US" sz="2000" b="1" u="sng" dirty="0">
                <a:latin typeface="Arial" panose="020B0604020202020204" pitchFamily="34" charset="0"/>
                <a:cs typeface="Arial" panose="020B0604020202020204" pitchFamily="34" charset="0"/>
              </a:rPr>
              <a:t>Each class can be easily replaced.</a:t>
            </a:r>
            <a:r>
              <a:rPr lang="en-US" sz="2000" dirty="0">
                <a:latin typeface="Arial" panose="020B0604020202020204" pitchFamily="34" charset="0"/>
                <a:cs typeface="Arial" panose="020B0604020202020204" pitchFamily="34" charset="0"/>
              </a:rPr>
              <a:t> </a:t>
            </a:r>
          </a:p>
        </p:txBody>
      </p:sp>
      <p:sp>
        <p:nvSpPr>
          <p:cNvPr id="14" name="תיבת טקסט 13">
            <a:extLst>
              <a:ext uri="{FF2B5EF4-FFF2-40B4-BE49-F238E27FC236}">
                <a16:creationId xmlns:a16="http://schemas.microsoft.com/office/drawing/2014/main" id="{42034451-2AD4-F2A4-B31A-B641B72D4416}"/>
              </a:ext>
            </a:extLst>
          </p:cNvPr>
          <p:cNvSpPr txBox="1"/>
          <p:nvPr/>
        </p:nvSpPr>
        <p:spPr>
          <a:xfrm>
            <a:off x="592399" y="4731700"/>
            <a:ext cx="10934121" cy="1420325"/>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Comparison with FP</a:t>
            </a:r>
            <a:r>
              <a:rPr lang="en-US" sz="2000" dirty="0">
                <a:latin typeface="Arial" panose="020B0604020202020204" pitchFamily="34" charset="0"/>
                <a:cs typeface="Arial" panose="020B0604020202020204" pitchFamily="34" charset="0"/>
              </a:rPr>
              <a:t>: While FP can achieve modularity by isolating functions, dependencies often emerge between functions, making it harder to group related data and behaviors together. In OOP, all relevant data and methods are encapsulated in one module.</a:t>
            </a:r>
          </a:p>
        </p:txBody>
      </p:sp>
    </p:spTree>
    <p:extLst>
      <p:ext uri="{BB962C8B-B14F-4D97-AF65-F5344CB8AC3E}">
        <p14:creationId xmlns:p14="http://schemas.microsoft.com/office/powerpoint/2010/main" val="43040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eepCup | Reusable Coffee Cups">
            <a:extLst>
              <a:ext uri="{FF2B5EF4-FFF2-40B4-BE49-F238E27FC236}">
                <a16:creationId xmlns:a16="http://schemas.microsoft.com/office/drawing/2014/main" id="{F7220DB6-C208-B7B8-070C-D5B9BB6A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90500"/>
            <a:ext cx="952500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0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7DB0438B-5DA0-CE4D-68B2-87E1A9B41997}"/>
              </a:ext>
            </a:extLst>
          </p:cNvPr>
          <p:cNvSpPr txBox="1"/>
          <p:nvPr/>
        </p:nvSpPr>
        <p:spPr>
          <a:xfrm>
            <a:off x="2833370" y="199258"/>
            <a:ext cx="6101080" cy="820674"/>
          </a:xfrm>
          <a:prstGeom prst="rect">
            <a:avLst/>
          </a:prstGeom>
          <a:noFill/>
        </p:spPr>
        <p:txBody>
          <a:bodyPr wrap="square">
            <a:spAutoFit/>
          </a:bodyPr>
          <a:lstStyle/>
          <a:p>
            <a:pPr algn="ctr">
              <a:lnSpc>
                <a:spcPct val="150000"/>
              </a:lnSpc>
            </a:pPr>
            <a:r>
              <a:rPr lang="en-US" sz="3600" dirty="0">
                <a:solidFill>
                  <a:srgbClr val="FF0000"/>
                </a:solidFill>
              </a:rPr>
              <a:t>Reusability</a:t>
            </a:r>
          </a:p>
        </p:txBody>
      </p:sp>
      <p:sp>
        <p:nvSpPr>
          <p:cNvPr id="5" name="תיבת טקסט 4">
            <a:extLst>
              <a:ext uri="{FF2B5EF4-FFF2-40B4-BE49-F238E27FC236}">
                <a16:creationId xmlns:a16="http://schemas.microsoft.com/office/drawing/2014/main" id="{2F425597-9F4C-2902-0F01-33B879F51EC4}"/>
              </a:ext>
            </a:extLst>
          </p:cNvPr>
          <p:cNvSpPr txBox="1"/>
          <p:nvPr/>
        </p:nvSpPr>
        <p:spPr>
          <a:xfrm>
            <a:off x="734060" y="1072495"/>
            <a:ext cx="9862820" cy="958660"/>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Explanation</a:t>
            </a:r>
            <a:r>
              <a:rPr lang="en-US" sz="2000" dirty="0">
                <a:latin typeface="Arial" panose="020B0604020202020204" pitchFamily="34" charset="0"/>
                <a:cs typeface="Arial" panose="020B0604020202020204" pitchFamily="34" charset="0"/>
              </a:rPr>
              <a:t>: OOP allows reusability through inheritance and polymorphism, making it possible to build on existing code.</a:t>
            </a:r>
          </a:p>
        </p:txBody>
      </p:sp>
      <p:sp>
        <p:nvSpPr>
          <p:cNvPr id="6" name="Rectangle 1">
            <a:extLst>
              <a:ext uri="{FF2B5EF4-FFF2-40B4-BE49-F238E27FC236}">
                <a16:creationId xmlns:a16="http://schemas.microsoft.com/office/drawing/2014/main" id="{E0FCD9EB-AE10-9C2B-273C-29429C6704A1}"/>
              </a:ext>
            </a:extLst>
          </p:cNvPr>
          <p:cNvSpPr>
            <a:spLocks noChangeArrowheads="1"/>
          </p:cNvSpPr>
          <p:nvPr/>
        </p:nvSpPr>
        <p:spPr bwMode="auto">
          <a:xfrm>
            <a:off x="734060" y="1998295"/>
            <a:ext cx="10380342" cy="958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Example in OOP</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If you create a Vehicle class, you can reuse it to create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Car, Bike, and Truck subclasses share common properties but also have unique features. </a:t>
            </a:r>
          </a:p>
        </p:txBody>
      </p:sp>
      <p:sp>
        <p:nvSpPr>
          <p:cNvPr id="8" name="תיבת טקסט 7">
            <a:extLst>
              <a:ext uri="{FF2B5EF4-FFF2-40B4-BE49-F238E27FC236}">
                <a16:creationId xmlns:a16="http://schemas.microsoft.com/office/drawing/2014/main" id="{56D3172A-9098-1C55-3D90-1928BA8B6A23}"/>
              </a:ext>
            </a:extLst>
          </p:cNvPr>
          <p:cNvSpPr txBox="1"/>
          <p:nvPr/>
        </p:nvSpPr>
        <p:spPr>
          <a:xfrm>
            <a:off x="734060" y="2971670"/>
            <a:ext cx="10563860" cy="958660"/>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Benefit: </a:t>
            </a:r>
            <a:r>
              <a:rPr lang="en-US" sz="2000" b="1" u="sng" dirty="0">
                <a:latin typeface="Arial" panose="020B0604020202020204" pitchFamily="34" charset="0"/>
                <a:cs typeface="Arial" panose="020B0604020202020204" pitchFamily="34" charset="0"/>
              </a:rPr>
              <a:t>Less duplicate code is needed</a:t>
            </a:r>
            <a:r>
              <a:rPr lang="en-US" sz="2000" dirty="0">
                <a:latin typeface="Arial" panose="020B0604020202020204" pitchFamily="34" charset="0"/>
                <a:cs typeface="Arial" panose="020B0604020202020204" pitchFamily="34" charset="0"/>
              </a:rPr>
              <a:t>; new features or types can be added without rewriting existing code, which can cause many stupid problems.</a:t>
            </a:r>
          </a:p>
        </p:txBody>
      </p:sp>
      <p:sp>
        <p:nvSpPr>
          <p:cNvPr id="10" name="תיבת טקסט 9">
            <a:extLst>
              <a:ext uri="{FF2B5EF4-FFF2-40B4-BE49-F238E27FC236}">
                <a16:creationId xmlns:a16="http://schemas.microsoft.com/office/drawing/2014/main" id="{48A5A3EB-F3F1-14C0-BBB9-17D4960174D0}"/>
              </a:ext>
            </a:extLst>
          </p:cNvPr>
          <p:cNvSpPr txBox="1"/>
          <p:nvPr/>
        </p:nvSpPr>
        <p:spPr>
          <a:xfrm>
            <a:off x="734060" y="3867557"/>
            <a:ext cx="10990580" cy="1881990"/>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Comparison with FP</a:t>
            </a:r>
            <a:r>
              <a:rPr lang="en-US" sz="2000" dirty="0">
                <a:latin typeface="Arial" panose="020B0604020202020204" pitchFamily="34" charset="0"/>
                <a:cs typeface="Arial" panose="020B0604020202020204" pitchFamily="34" charset="0"/>
              </a:rPr>
              <a:t>: FP promotes reusability through pure functions and composition, but adding new functionality might involve re-creating or modifying existing functions, which can lead to redundancy. OOP inherently supports the reuse and extension of existing classes without changing them.</a:t>
            </a:r>
          </a:p>
        </p:txBody>
      </p:sp>
    </p:spTree>
    <p:extLst>
      <p:ext uri="{BB962C8B-B14F-4D97-AF65-F5344CB8AC3E}">
        <p14:creationId xmlns:p14="http://schemas.microsoft.com/office/powerpoint/2010/main" val="175543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ime Broker Product Lottie Animation by Pretz for Scalable Capital on  Dribbble">
            <a:extLst>
              <a:ext uri="{FF2B5EF4-FFF2-40B4-BE49-F238E27FC236}">
                <a16:creationId xmlns:a16="http://schemas.microsoft.com/office/drawing/2014/main" id="{F6F0CF3C-E637-05F2-78A7-098056B31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497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A3182E30-242B-4761-6C19-32B9EF1AFFA3}"/>
              </a:ext>
            </a:extLst>
          </p:cNvPr>
          <p:cNvSpPr txBox="1"/>
          <p:nvPr/>
        </p:nvSpPr>
        <p:spPr>
          <a:xfrm>
            <a:off x="3045460" y="353814"/>
            <a:ext cx="6101080" cy="646331"/>
          </a:xfrm>
          <a:prstGeom prst="rect">
            <a:avLst/>
          </a:prstGeom>
          <a:noFill/>
        </p:spPr>
        <p:txBody>
          <a:bodyPr wrap="square">
            <a:spAutoFit/>
          </a:bodyPr>
          <a:lstStyle/>
          <a:p>
            <a:pPr algn="ctr"/>
            <a:r>
              <a:rPr lang="en-US" sz="3600" b="1" dirty="0">
                <a:solidFill>
                  <a:srgbClr val="FF0000"/>
                </a:solidFill>
              </a:rPr>
              <a:t>Scalability</a:t>
            </a:r>
            <a:endParaRPr lang="en-US" sz="2800" b="1" dirty="0">
              <a:solidFill>
                <a:srgbClr val="FF0000"/>
              </a:solidFill>
            </a:endParaRPr>
          </a:p>
        </p:txBody>
      </p:sp>
      <p:sp>
        <p:nvSpPr>
          <p:cNvPr id="4" name="Rectangle 1">
            <a:extLst>
              <a:ext uri="{FF2B5EF4-FFF2-40B4-BE49-F238E27FC236}">
                <a16:creationId xmlns:a16="http://schemas.microsoft.com/office/drawing/2014/main" id="{4FDCA344-2B0B-83C4-4CDF-1D2EF1353113}"/>
              </a:ext>
            </a:extLst>
          </p:cNvPr>
          <p:cNvSpPr>
            <a:spLocks noChangeArrowheads="1"/>
          </p:cNvSpPr>
          <p:nvPr/>
        </p:nvSpPr>
        <p:spPr bwMode="auto">
          <a:xfrm>
            <a:off x="670559" y="1000145"/>
            <a:ext cx="11064241" cy="958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Explanation</a:t>
            </a:r>
            <a:r>
              <a:rPr kumimoji="0" lang="en-US" altLang="en-US" sz="2000" b="0" i="0" u="none" strike="noStrike" cap="none" normalizeH="0" baseline="0" dirty="0">
                <a:ln>
                  <a:noFill/>
                </a:ln>
                <a:solidFill>
                  <a:schemeClr val="tx1"/>
                </a:solidFill>
                <a:effectLst/>
                <a:latin typeface="Arial" panose="020B0604020202020204" pitchFamily="34" charset="0"/>
              </a:rPr>
              <a:t>: OOP makes scaling easier by allowing the system to be expanded by adding new classes or subclasses.</a:t>
            </a:r>
          </a:p>
        </p:txBody>
      </p:sp>
      <p:sp>
        <p:nvSpPr>
          <p:cNvPr id="5" name="Rectangle 2">
            <a:extLst>
              <a:ext uri="{FF2B5EF4-FFF2-40B4-BE49-F238E27FC236}">
                <a16:creationId xmlns:a16="http://schemas.microsoft.com/office/drawing/2014/main" id="{D61E88AF-E4F8-4E5E-7FB9-1379A1E13DCA}"/>
              </a:ext>
            </a:extLst>
          </p:cNvPr>
          <p:cNvSpPr>
            <a:spLocks noChangeArrowheads="1"/>
          </p:cNvSpPr>
          <p:nvPr/>
        </p:nvSpPr>
        <p:spPr bwMode="auto">
          <a:xfrm>
            <a:off x="670559" y="2052989"/>
            <a:ext cx="11013440" cy="958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Example in OOP</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In a bank system, adding new account types (e.g., </a:t>
            </a:r>
            <a:r>
              <a:rPr kumimoji="0" lang="en-US" altLang="en-US" sz="20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SavingsAccount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CheckingAccount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can be done without changing the base Account class. </a:t>
            </a:r>
          </a:p>
        </p:txBody>
      </p:sp>
      <p:sp>
        <p:nvSpPr>
          <p:cNvPr id="7" name="תיבת טקסט 6">
            <a:extLst>
              <a:ext uri="{FF2B5EF4-FFF2-40B4-BE49-F238E27FC236}">
                <a16:creationId xmlns:a16="http://schemas.microsoft.com/office/drawing/2014/main" id="{BDED2F85-FBEC-9B2D-F332-78877B380EAB}"/>
              </a:ext>
            </a:extLst>
          </p:cNvPr>
          <p:cNvSpPr txBox="1"/>
          <p:nvPr/>
        </p:nvSpPr>
        <p:spPr>
          <a:xfrm>
            <a:off x="721360" y="3105834"/>
            <a:ext cx="10861039" cy="958660"/>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Benefit</a:t>
            </a:r>
            <a:r>
              <a:rPr lang="en-US" sz="2000" dirty="0">
                <a:latin typeface="Arial" panose="020B0604020202020204" pitchFamily="34" charset="0"/>
                <a:cs typeface="Arial" panose="020B0604020202020204" pitchFamily="34" charset="0"/>
              </a:rPr>
              <a:t>: OOP structures allow you to introduce new functionalities smoothly, fitting them into the existing hierarchy.</a:t>
            </a:r>
          </a:p>
        </p:txBody>
      </p:sp>
      <p:sp>
        <p:nvSpPr>
          <p:cNvPr id="9" name="תיבת טקסט 8">
            <a:extLst>
              <a:ext uri="{FF2B5EF4-FFF2-40B4-BE49-F238E27FC236}">
                <a16:creationId xmlns:a16="http://schemas.microsoft.com/office/drawing/2014/main" id="{BD69D915-E429-8458-0D28-7E1CB9A952D0}"/>
              </a:ext>
            </a:extLst>
          </p:cNvPr>
          <p:cNvSpPr txBox="1"/>
          <p:nvPr/>
        </p:nvSpPr>
        <p:spPr>
          <a:xfrm>
            <a:off x="721360" y="4252863"/>
            <a:ext cx="10647680" cy="1420325"/>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Comparison with FP</a:t>
            </a:r>
            <a:r>
              <a:rPr lang="en-US" sz="2000" dirty="0">
                <a:latin typeface="Arial" panose="020B0604020202020204" pitchFamily="34" charset="0"/>
                <a:cs typeface="Arial" panose="020B0604020202020204" pitchFamily="34" charset="0"/>
              </a:rPr>
              <a:t>: FP can become challenging in large systems, where functions must interoperate in complex ways. OOP’s structure allows large systems to be scaled in a way that maintains order and clarity.</a:t>
            </a:r>
          </a:p>
        </p:txBody>
      </p:sp>
    </p:spTree>
    <p:extLst>
      <p:ext uri="{BB962C8B-B14F-4D97-AF65-F5344CB8AC3E}">
        <p14:creationId xmlns:p14="http://schemas.microsoft.com/office/powerpoint/2010/main" val="299298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9919" y="-81022"/>
            <a:ext cx="12662704" cy="6973747"/>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42671" y="0"/>
              <a:ext cx="12106656" cy="6857997"/>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1BC18B83-0359-CE25-FB3A-3C84EA773876}"/>
              </a:ext>
            </a:extLst>
          </p:cNvPr>
          <p:cNvSpPr txBox="1"/>
          <p:nvPr/>
        </p:nvSpPr>
        <p:spPr>
          <a:xfrm>
            <a:off x="165100" y="146318"/>
            <a:ext cx="6101080" cy="4190314"/>
          </a:xfrm>
          <a:prstGeom prst="rect">
            <a:avLst/>
          </a:prstGeom>
          <a:noFill/>
        </p:spPr>
        <p:txBody>
          <a:bodyPr wrap="square">
            <a:spAutoFit/>
          </a:bodyPr>
          <a:lstStyle/>
          <a:p>
            <a:pPr algn="ctr">
              <a:lnSpc>
                <a:spcPct val="150000"/>
              </a:lnSpc>
            </a:pPr>
            <a:r>
              <a:rPr lang="en-US" sz="2000" b="1" dirty="0">
                <a:solidFill>
                  <a:srgbClr val="FF0000"/>
                </a:solidFill>
                <a:latin typeface="Arial" panose="020B0604020202020204" pitchFamily="34" charset="0"/>
                <a:cs typeface="Arial" panose="020B0604020202020204" pitchFamily="34" charset="0"/>
              </a:rPr>
              <a:t>Inheritance</a:t>
            </a:r>
          </a:p>
          <a:p>
            <a:pPr>
              <a:lnSpc>
                <a:spcPct val="150000"/>
              </a:lnSpc>
            </a:pPr>
            <a:r>
              <a:rPr lang="en-US" sz="2000" b="1" dirty="0">
                <a:latin typeface="Arial" panose="020B0604020202020204" pitchFamily="34" charset="0"/>
                <a:cs typeface="Arial" panose="020B0604020202020204" pitchFamily="34" charset="0"/>
              </a:rPr>
              <a:t>Definition: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Inheritance allows a new class to adopt properties and methods from an existing class, reducing redundancy.</a:t>
            </a:r>
          </a:p>
          <a:p>
            <a:pPr>
              <a:lnSpc>
                <a:spcPct val="150000"/>
              </a:lnSpc>
            </a:pPr>
            <a:r>
              <a:rPr lang="en-US" sz="2000" b="1" dirty="0">
                <a:latin typeface="Arial" panose="020B0604020202020204" pitchFamily="34" charset="0"/>
                <a:cs typeface="Arial" panose="020B0604020202020204" pitchFamily="34" charset="0"/>
              </a:rPr>
              <a:t>Analogy:</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A base “Animal” class can be extended by “Dog” and “Cat” classes, each inheriting core animal traits but with unique behaviors.</a:t>
            </a:r>
          </a:p>
        </p:txBody>
      </p:sp>
      <p:sp>
        <p:nvSpPr>
          <p:cNvPr id="6" name="Rectangle 1">
            <a:extLst>
              <a:ext uri="{FF2B5EF4-FFF2-40B4-BE49-F238E27FC236}">
                <a16:creationId xmlns:a16="http://schemas.microsoft.com/office/drawing/2014/main" id="{C9D027EF-1F2D-B5D1-9C1B-78A591F8C491}"/>
              </a:ext>
            </a:extLst>
          </p:cNvPr>
          <p:cNvSpPr>
            <a:spLocks noChangeArrowheads="1"/>
          </p:cNvSpPr>
          <p:nvPr/>
        </p:nvSpPr>
        <p:spPr bwMode="auto">
          <a:xfrm>
            <a:off x="170180" y="4258694"/>
            <a:ext cx="6096000" cy="2343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Key Points:</a:t>
            </a: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Dog and Cat inherit the eat method from Animal.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Reduces code redundancy by centralizing common traits in Animal.</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8" name="תיבת טקסט 7">
            <a:extLst>
              <a:ext uri="{FF2B5EF4-FFF2-40B4-BE49-F238E27FC236}">
                <a16:creationId xmlns:a16="http://schemas.microsoft.com/office/drawing/2014/main" id="{C9BB29C9-1FC6-F371-9FB9-94E28816D23A}"/>
              </a:ext>
            </a:extLst>
          </p:cNvPr>
          <p:cNvSpPr txBox="1"/>
          <p:nvPr/>
        </p:nvSpPr>
        <p:spPr>
          <a:xfrm>
            <a:off x="6266180" y="629207"/>
            <a:ext cx="5275580" cy="480131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class Animal {</a:t>
            </a:r>
          </a:p>
          <a:p>
            <a:r>
              <a:rPr lang="en-US" dirty="0"/>
              <a:t>    public void eat() {</a:t>
            </a:r>
          </a:p>
          <a:p>
            <a:r>
              <a:rPr lang="en-US" dirty="0"/>
              <a:t>        </a:t>
            </a:r>
            <a:r>
              <a:rPr lang="en-US" dirty="0" err="1"/>
              <a:t>System.out.println</a:t>
            </a:r>
            <a:r>
              <a:rPr lang="en-US" dirty="0"/>
              <a:t>("This animal eats.");</a:t>
            </a:r>
          </a:p>
          <a:p>
            <a:r>
              <a:rPr lang="en-US" dirty="0"/>
              <a:t>    }</a:t>
            </a:r>
          </a:p>
          <a:p>
            <a:r>
              <a:rPr lang="en-US" dirty="0"/>
              <a:t>}</a:t>
            </a:r>
          </a:p>
          <a:p>
            <a:endParaRPr lang="en-US" dirty="0"/>
          </a:p>
          <a:p>
            <a:r>
              <a:rPr lang="en-US" dirty="0"/>
              <a:t>public class Dog extends Animal {</a:t>
            </a:r>
          </a:p>
          <a:p>
            <a:r>
              <a:rPr lang="en-US" dirty="0"/>
              <a:t>    public void bark() {</a:t>
            </a:r>
          </a:p>
          <a:p>
            <a:r>
              <a:rPr lang="en-US" dirty="0"/>
              <a:t>        </a:t>
            </a:r>
            <a:r>
              <a:rPr lang="en-US" dirty="0" err="1"/>
              <a:t>System.out.println</a:t>
            </a:r>
            <a:r>
              <a:rPr lang="en-US" dirty="0"/>
              <a:t>("The dog barks.");</a:t>
            </a:r>
          </a:p>
          <a:p>
            <a:r>
              <a:rPr lang="en-US" dirty="0"/>
              <a:t>    }</a:t>
            </a:r>
          </a:p>
          <a:p>
            <a:r>
              <a:rPr lang="en-US" dirty="0"/>
              <a:t>}</a:t>
            </a:r>
          </a:p>
          <a:p>
            <a:endParaRPr lang="en-US" dirty="0"/>
          </a:p>
          <a:p>
            <a:r>
              <a:rPr lang="en-US" dirty="0"/>
              <a:t>public class Cat extends Animal {</a:t>
            </a:r>
          </a:p>
          <a:p>
            <a:r>
              <a:rPr lang="en-US" dirty="0"/>
              <a:t>    public void meow() {</a:t>
            </a:r>
          </a:p>
          <a:p>
            <a:r>
              <a:rPr lang="en-US" dirty="0"/>
              <a:t>        </a:t>
            </a:r>
            <a:r>
              <a:rPr lang="en-US" dirty="0" err="1"/>
              <a:t>System.out.println</a:t>
            </a:r>
            <a:r>
              <a:rPr lang="en-US" dirty="0"/>
              <a:t>("The cat meows.");</a:t>
            </a:r>
          </a:p>
          <a:p>
            <a:r>
              <a:rPr lang="en-US" dirty="0"/>
              <a:t>    }</a:t>
            </a:r>
          </a:p>
          <a:p>
            <a:r>
              <a:rPr lang="en-US" dirty="0"/>
              <a:t>}</a:t>
            </a:r>
          </a:p>
        </p:txBody>
      </p:sp>
    </p:spTree>
    <p:extLst>
      <p:ext uri="{BB962C8B-B14F-4D97-AF65-F5344CB8AC3E}">
        <p14:creationId xmlns:p14="http://schemas.microsoft.com/office/powerpoint/2010/main" val="32078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5CBE7-E397-1BBC-7795-4BA38AE8EAA3}"/>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81F8FC97-0100-E0C9-F4D0-24DD3EE406AF}"/>
              </a:ext>
            </a:extLst>
          </p:cNvPr>
          <p:cNvGrpSpPr/>
          <p:nvPr/>
        </p:nvGrpSpPr>
        <p:grpSpPr>
          <a:xfrm>
            <a:off x="-219919" y="-81022"/>
            <a:ext cx="12662704" cy="6973747"/>
            <a:chOff x="0" y="0"/>
            <a:chExt cx="12192000" cy="6858000"/>
          </a:xfrm>
        </p:grpSpPr>
        <p:sp>
          <p:nvSpPr>
            <p:cNvPr id="3" name="object 3">
              <a:extLst>
                <a:ext uri="{FF2B5EF4-FFF2-40B4-BE49-F238E27FC236}">
                  <a16:creationId xmlns:a16="http://schemas.microsoft.com/office/drawing/2014/main" id="{85D598B1-F566-6077-8CA9-74816904350E}"/>
                </a:ext>
              </a:extLst>
            </p:cNvPr>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a:extLst>
                <a:ext uri="{FF2B5EF4-FFF2-40B4-BE49-F238E27FC236}">
                  <a16:creationId xmlns:a16="http://schemas.microsoft.com/office/drawing/2014/main" id="{74ACF8A4-4054-5A19-4C99-8579094017EC}"/>
                </a:ext>
              </a:extLst>
            </p:cNvPr>
            <p:cNvPicPr/>
            <p:nvPr/>
          </p:nvPicPr>
          <p:blipFill>
            <a:blip r:embed="rId2" cstate="print"/>
            <a:stretch>
              <a:fillRect/>
            </a:stretch>
          </p:blipFill>
          <p:spPr>
            <a:xfrm>
              <a:off x="42671" y="0"/>
              <a:ext cx="12106656" cy="6857997"/>
            </a:xfrm>
            <a:prstGeom prst="rect">
              <a:avLst/>
            </a:prstGeom>
          </p:spPr>
        </p:pic>
      </p:grpSp>
      <p:sp>
        <p:nvSpPr>
          <p:cNvPr id="9" name="צורה חופשית: צורה 8">
            <a:extLst>
              <a:ext uri="{FF2B5EF4-FFF2-40B4-BE49-F238E27FC236}">
                <a16:creationId xmlns:a16="http://schemas.microsoft.com/office/drawing/2014/main" id="{133BC63B-6C8B-4384-9561-51467C9DE68A}"/>
              </a:ext>
            </a:extLst>
          </p:cNvPr>
          <p:cNvSpPr/>
          <p:nvPr/>
        </p:nvSpPr>
        <p:spPr>
          <a:xfrm>
            <a:off x="851801" y="3063716"/>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Tree>
    <p:extLst>
      <p:ext uri="{BB962C8B-B14F-4D97-AF65-F5344CB8AC3E}">
        <p14:creationId xmlns:p14="http://schemas.microsoft.com/office/powerpoint/2010/main" val="146612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2F33438D-12A8-108D-24E7-7C5068225EA1}"/>
              </a:ext>
            </a:extLst>
          </p:cNvPr>
          <p:cNvSpPr txBox="1"/>
          <p:nvPr/>
        </p:nvSpPr>
        <p:spPr>
          <a:xfrm>
            <a:off x="0" y="0"/>
            <a:ext cx="6101080" cy="4190314"/>
          </a:xfrm>
          <a:prstGeom prst="rect">
            <a:avLst/>
          </a:prstGeom>
          <a:noFill/>
        </p:spPr>
        <p:txBody>
          <a:bodyPr wrap="square">
            <a:spAutoFit/>
          </a:bodyPr>
          <a:lstStyle/>
          <a:p>
            <a:pPr algn="ctr">
              <a:lnSpc>
                <a:spcPct val="150000"/>
              </a:lnSpc>
            </a:pPr>
            <a:r>
              <a:rPr lang="en-US" sz="2000" b="1" dirty="0">
                <a:solidFill>
                  <a:srgbClr val="FF0000"/>
                </a:solidFill>
                <a:latin typeface="Arial" panose="020B0604020202020204" pitchFamily="34" charset="0"/>
                <a:cs typeface="Arial" panose="020B0604020202020204" pitchFamily="34" charset="0"/>
              </a:rPr>
              <a:t>Polymorphism</a:t>
            </a:r>
          </a:p>
          <a:p>
            <a:pPr>
              <a:lnSpc>
                <a:spcPct val="150000"/>
              </a:lnSpc>
            </a:pPr>
            <a:r>
              <a:rPr lang="en-US" sz="2000" b="1" dirty="0">
                <a:latin typeface="Arial" panose="020B0604020202020204" pitchFamily="34" charset="0"/>
                <a:cs typeface="Arial" panose="020B0604020202020204" pitchFamily="34" charset="0"/>
              </a:rPr>
              <a:t>Definition: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Polymorphism allows different objects to respond uniquely to the same function call, making code flexible and extensible.</a:t>
            </a:r>
          </a:p>
          <a:p>
            <a:pPr>
              <a:lnSpc>
                <a:spcPct val="150000"/>
              </a:lnSpc>
            </a:pPr>
            <a:r>
              <a:rPr lang="en-US" sz="2000" b="1" dirty="0">
                <a:latin typeface="Arial" panose="020B0604020202020204" pitchFamily="34" charset="0"/>
                <a:cs typeface="Arial" panose="020B0604020202020204" pitchFamily="34" charset="0"/>
              </a:rPr>
              <a:t>Analogy:</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Different appliances can respond to a "</a:t>
            </a:r>
            <a:r>
              <a:rPr lang="en-US" sz="2000" dirty="0" err="1">
                <a:latin typeface="Arial" panose="020B0604020202020204" pitchFamily="34" charset="0"/>
                <a:cs typeface="Arial" panose="020B0604020202020204" pitchFamily="34" charset="0"/>
              </a:rPr>
              <a:t>turnOn</a:t>
            </a:r>
            <a:r>
              <a:rPr lang="en-US" sz="2000" dirty="0">
                <a:latin typeface="Arial" panose="020B0604020202020204" pitchFamily="34" charset="0"/>
                <a:cs typeface="Arial" panose="020B0604020202020204" pitchFamily="34" charset="0"/>
              </a:rPr>
              <a:t>" command in their own way – a fan starts spinning, while a light turns on.</a:t>
            </a:r>
          </a:p>
        </p:txBody>
      </p:sp>
      <p:sp>
        <p:nvSpPr>
          <p:cNvPr id="4" name="Rectangle 1">
            <a:extLst>
              <a:ext uri="{FF2B5EF4-FFF2-40B4-BE49-F238E27FC236}">
                <a16:creationId xmlns:a16="http://schemas.microsoft.com/office/drawing/2014/main" id="{6FCBCDFA-E086-71DF-A162-5EABB3C7B7C9}"/>
              </a:ext>
            </a:extLst>
          </p:cNvPr>
          <p:cNvSpPr>
            <a:spLocks noChangeArrowheads="1"/>
          </p:cNvSpPr>
          <p:nvPr/>
        </p:nvSpPr>
        <p:spPr bwMode="auto">
          <a:xfrm>
            <a:off x="2540" y="4113640"/>
            <a:ext cx="6096000" cy="2805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Key Points:</a:t>
            </a: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makeSound</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produces different outcomes depending on the object type (Dog or Cat).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Enables a flexible design where specific behavior depends on the object’s class.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 name="תיבת טקסט 5">
            <a:extLst>
              <a:ext uri="{FF2B5EF4-FFF2-40B4-BE49-F238E27FC236}">
                <a16:creationId xmlns:a16="http://schemas.microsoft.com/office/drawing/2014/main" id="{96655B04-18A6-601D-FE22-C1F60BCB5C03}"/>
              </a:ext>
            </a:extLst>
          </p:cNvPr>
          <p:cNvSpPr txBox="1"/>
          <p:nvPr/>
        </p:nvSpPr>
        <p:spPr>
          <a:xfrm>
            <a:off x="5829300" y="199325"/>
            <a:ext cx="5793740" cy="535531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class Animal {</a:t>
            </a:r>
          </a:p>
          <a:p>
            <a:r>
              <a:rPr lang="en-US" dirty="0"/>
              <a:t>    public void </a:t>
            </a:r>
            <a:r>
              <a:rPr lang="en-US" dirty="0" err="1"/>
              <a:t>makeSound</a:t>
            </a:r>
            <a:r>
              <a:rPr lang="en-US" dirty="0"/>
              <a:t>() {</a:t>
            </a:r>
          </a:p>
          <a:p>
            <a:r>
              <a:rPr lang="en-US" dirty="0"/>
              <a:t>        </a:t>
            </a:r>
            <a:r>
              <a:rPr lang="en-US" dirty="0" err="1"/>
              <a:t>System.out.println</a:t>
            </a:r>
            <a:r>
              <a:rPr lang="en-US" dirty="0"/>
              <a:t>("Animal makes a sound");</a:t>
            </a:r>
          </a:p>
          <a:p>
            <a:r>
              <a:rPr lang="en-US" dirty="0"/>
              <a:t>    }</a:t>
            </a:r>
          </a:p>
          <a:p>
            <a:r>
              <a:rPr lang="en-US" dirty="0"/>
              <a:t>}</a:t>
            </a:r>
          </a:p>
          <a:p>
            <a:endParaRPr lang="en-US" dirty="0"/>
          </a:p>
          <a:p>
            <a:r>
              <a:rPr lang="en-US" dirty="0"/>
              <a:t>class Dog extends Animal {</a:t>
            </a:r>
          </a:p>
          <a:p>
            <a:r>
              <a:rPr lang="en-US" dirty="0"/>
              <a:t>    @Override</a:t>
            </a:r>
          </a:p>
          <a:p>
            <a:r>
              <a:rPr lang="en-US" dirty="0"/>
              <a:t>    public void </a:t>
            </a:r>
            <a:r>
              <a:rPr lang="en-US" dirty="0" err="1"/>
              <a:t>makeSound</a:t>
            </a:r>
            <a:r>
              <a:rPr lang="en-US" dirty="0"/>
              <a:t>() {</a:t>
            </a:r>
          </a:p>
          <a:p>
            <a:r>
              <a:rPr lang="en-US" dirty="0"/>
              <a:t>        </a:t>
            </a:r>
            <a:r>
              <a:rPr lang="en-US" dirty="0" err="1"/>
              <a:t>System.out.println</a:t>
            </a:r>
            <a:r>
              <a:rPr lang="en-US" dirty="0"/>
              <a:t>("Dog barks");</a:t>
            </a:r>
          </a:p>
          <a:p>
            <a:r>
              <a:rPr lang="en-US" dirty="0"/>
              <a:t>    }</a:t>
            </a:r>
          </a:p>
          <a:p>
            <a:r>
              <a:rPr lang="en-US" dirty="0"/>
              <a:t>}</a:t>
            </a:r>
          </a:p>
          <a:p>
            <a:endParaRPr lang="en-US" dirty="0"/>
          </a:p>
          <a:p>
            <a:r>
              <a:rPr lang="en-US" dirty="0"/>
              <a:t>class Cat extends Animal {</a:t>
            </a:r>
          </a:p>
          <a:p>
            <a:r>
              <a:rPr lang="en-US" dirty="0"/>
              <a:t>    @Override</a:t>
            </a:r>
          </a:p>
          <a:p>
            <a:r>
              <a:rPr lang="en-US" dirty="0"/>
              <a:t>    public void </a:t>
            </a:r>
            <a:r>
              <a:rPr lang="en-US" dirty="0" err="1"/>
              <a:t>makeSound</a:t>
            </a:r>
            <a:r>
              <a:rPr lang="en-US" dirty="0"/>
              <a:t>() {</a:t>
            </a:r>
          </a:p>
          <a:p>
            <a:r>
              <a:rPr lang="en-US" dirty="0"/>
              <a:t>        </a:t>
            </a:r>
            <a:r>
              <a:rPr lang="en-US" dirty="0" err="1"/>
              <a:t>System.out.println</a:t>
            </a:r>
            <a:r>
              <a:rPr lang="en-US" dirty="0"/>
              <a:t>("Cat meows");</a:t>
            </a:r>
          </a:p>
          <a:p>
            <a:r>
              <a:rPr lang="en-US" dirty="0"/>
              <a:t>    }</a:t>
            </a:r>
          </a:p>
          <a:p>
            <a:r>
              <a:rPr lang="en-US" dirty="0"/>
              <a:t>}</a:t>
            </a:r>
          </a:p>
        </p:txBody>
      </p:sp>
    </p:spTree>
    <p:extLst>
      <p:ext uri="{BB962C8B-B14F-4D97-AF65-F5344CB8AC3E}">
        <p14:creationId xmlns:p14="http://schemas.microsoft.com/office/powerpoint/2010/main" val="256645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D2FF-D541-033A-90EF-9939A6C14720}"/>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86BC983C-89B5-B7BF-2595-14E3FA3BABAE}"/>
              </a:ext>
            </a:extLst>
          </p:cNvPr>
          <p:cNvGrpSpPr/>
          <p:nvPr/>
        </p:nvGrpSpPr>
        <p:grpSpPr>
          <a:xfrm>
            <a:off x="-219919" y="-81022"/>
            <a:ext cx="12662704" cy="6973747"/>
            <a:chOff x="0" y="0"/>
            <a:chExt cx="12192000" cy="6858000"/>
          </a:xfrm>
        </p:grpSpPr>
        <p:sp>
          <p:nvSpPr>
            <p:cNvPr id="3" name="object 3">
              <a:extLst>
                <a:ext uri="{FF2B5EF4-FFF2-40B4-BE49-F238E27FC236}">
                  <a16:creationId xmlns:a16="http://schemas.microsoft.com/office/drawing/2014/main" id="{19C5B438-5506-820F-A88C-5194648C76D7}"/>
                </a:ext>
              </a:extLst>
            </p:cNvPr>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a:extLst>
                <a:ext uri="{FF2B5EF4-FFF2-40B4-BE49-F238E27FC236}">
                  <a16:creationId xmlns:a16="http://schemas.microsoft.com/office/drawing/2014/main" id="{33887544-5F08-0699-4971-2B22FDEECAF8}"/>
                </a:ext>
              </a:extLst>
            </p:cNvPr>
            <p:cNvPicPr/>
            <p:nvPr/>
          </p:nvPicPr>
          <p:blipFill>
            <a:blip r:embed="rId2" cstate="print"/>
            <a:stretch>
              <a:fillRect/>
            </a:stretch>
          </p:blipFill>
          <p:spPr>
            <a:xfrm>
              <a:off x="42671" y="0"/>
              <a:ext cx="12106656" cy="6857997"/>
            </a:xfrm>
            <a:prstGeom prst="rect">
              <a:avLst/>
            </a:prstGeom>
          </p:spPr>
        </p:pic>
      </p:grpSp>
      <p:sp>
        <p:nvSpPr>
          <p:cNvPr id="9" name="צורה חופשית: צורה 8">
            <a:extLst>
              <a:ext uri="{FF2B5EF4-FFF2-40B4-BE49-F238E27FC236}">
                <a16:creationId xmlns:a16="http://schemas.microsoft.com/office/drawing/2014/main" id="{0E86B61B-1E16-D68A-F449-609F28C3CC03}"/>
              </a:ext>
            </a:extLst>
          </p:cNvPr>
          <p:cNvSpPr/>
          <p:nvPr/>
        </p:nvSpPr>
        <p:spPr>
          <a:xfrm>
            <a:off x="851801" y="3063716"/>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
        <p:nvSpPr>
          <p:cNvPr id="5" name="צורה חופשית: צורה 4">
            <a:extLst>
              <a:ext uri="{FF2B5EF4-FFF2-40B4-BE49-F238E27FC236}">
                <a16:creationId xmlns:a16="http://schemas.microsoft.com/office/drawing/2014/main" id="{D551A5E8-9A5F-A315-3FD6-41248008360A}"/>
              </a:ext>
            </a:extLst>
          </p:cNvPr>
          <p:cNvSpPr/>
          <p:nvPr/>
        </p:nvSpPr>
        <p:spPr>
          <a:xfrm>
            <a:off x="6363031" y="3056628"/>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Tree>
    <p:extLst>
      <p:ext uri="{BB962C8B-B14F-4D97-AF65-F5344CB8AC3E}">
        <p14:creationId xmlns:p14="http://schemas.microsoft.com/office/powerpoint/2010/main" val="29930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02517" y="974978"/>
            <a:ext cx="2386965" cy="627736"/>
          </a:xfrm>
          <a:prstGeom prst="rect">
            <a:avLst/>
          </a:prstGeom>
        </p:spPr>
        <p:txBody>
          <a:bodyPr vert="horz" wrap="square" lIns="0" tIns="12065" rIns="0" bIns="0" rtlCol="0">
            <a:spAutoFit/>
          </a:bodyPr>
          <a:lstStyle/>
          <a:p>
            <a:pPr marL="12700">
              <a:lnSpc>
                <a:spcPct val="100000"/>
              </a:lnSpc>
              <a:spcBef>
                <a:spcPts val="95"/>
              </a:spcBef>
            </a:pPr>
            <a:r>
              <a:rPr lang="he-IL" sz="4000" spc="-10" dirty="0">
                <a:latin typeface="Times New Roman"/>
                <a:cs typeface="Times New Roman"/>
              </a:rPr>
              <a:t>נושאים להיום</a:t>
            </a:r>
            <a:endParaRPr sz="4000" dirty="0">
              <a:latin typeface="Times New Roman"/>
              <a:cs typeface="Times New Roman"/>
            </a:endParaRPr>
          </a:p>
        </p:txBody>
      </p:sp>
      <p:sp>
        <p:nvSpPr>
          <p:cNvPr id="3" name="תיבת טקסט 2">
            <a:extLst>
              <a:ext uri="{FF2B5EF4-FFF2-40B4-BE49-F238E27FC236}">
                <a16:creationId xmlns:a16="http://schemas.microsoft.com/office/drawing/2014/main" id="{7929485A-E590-6315-4F32-BAA365C6E684}"/>
              </a:ext>
            </a:extLst>
          </p:cNvPr>
          <p:cNvSpPr txBox="1"/>
          <p:nvPr/>
        </p:nvSpPr>
        <p:spPr>
          <a:xfrm>
            <a:off x="6228080" y="1783080"/>
            <a:ext cx="5105400" cy="1569660"/>
          </a:xfrm>
          <a:prstGeom prst="rect">
            <a:avLst/>
          </a:prstGeom>
          <a:noFill/>
        </p:spPr>
        <p:txBody>
          <a:bodyPr wrap="square" rtlCol="1">
            <a:spAutoFit/>
          </a:bodyPr>
          <a:lstStyle/>
          <a:p>
            <a:pPr marL="285750" indent="-285750" algn="r" rtl="1">
              <a:buFont typeface="Arial" panose="020B0604020202020204" pitchFamily="34" charset="0"/>
              <a:buChar char="•"/>
            </a:pPr>
            <a:r>
              <a:rPr lang="he-IL" sz="2400" dirty="0"/>
              <a:t>הסבר על הקורס</a:t>
            </a:r>
          </a:p>
          <a:p>
            <a:pPr marL="285750" indent="-285750" algn="r" rtl="1">
              <a:buFont typeface="Arial" panose="020B0604020202020204" pitchFamily="34" charset="0"/>
              <a:buChar char="•"/>
            </a:pPr>
            <a:r>
              <a:rPr lang="he-IL" sz="2400" dirty="0"/>
              <a:t>הקדמה</a:t>
            </a:r>
            <a:endParaRPr lang="en-US" sz="2400" dirty="0"/>
          </a:p>
          <a:p>
            <a:pPr marL="285750" indent="-285750" algn="r" rtl="1">
              <a:buFont typeface="Arial" panose="020B0604020202020204" pitchFamily="34" charset="0"/>
              <a:buChar char="•"/>
            </a:pPr>
            <a:r>
              <a:rPr lang="he-IL" sz="2400" dirty="0"/>
              <a:t>עקרונות</a:t>
            </a:r>
            <a:endParaRPr lang="en-US" sz="2400" dirty="0"/>
          </a:p>
          <a:p>
            <a:pPr marL="285750" indent="-285750" algn="r" rtl="1">
              <a:buFont typeface="Arial" panose="020B0604020202020204" pitchFamily="34" charset="0"/>
              <a:buChar char="•"/>
            </a:pPr>
            <a:r>
              <a:rPr lang="en-US" sz="2400" dirty="0"/>
              <a:t>OOP vs FP</a:t>
            </a:r>
            <a:endParaRPr lang="he-IL"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78D770-3FBC-F399-B4E3-B779F3CE5334}"/>
              </a:ext>
            </a:extLst>
          </p:cNvPr>
          <p:cNvSpPr>
            <a:spLocks noChangeArrowheads="1"/>
          </p:cNvSpPr>
          <p:nvPr/>
        </p:nvSpPr>
        <p:spPr bwMode="auto">
          <a:xfrm>
            <a:off x="325120" y="984086"/>
            <a:ext cx="666496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Arial" panose="020B0604020202020204" pitchFamily="34" charset="0"/>
                <a:cs typeface="Arial" panose="020B0604020202020204" pitchFamily="34" charset="0"/>
              </a:rPr>
              <a:t>Encapsulation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Definition:</a:t>
            </a:r>
            <a:b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Encapsulation restricts access to an object's internal state and allows interaction only through methods. This </a:t>
            </a:r>
            <a:r>
              <a:rPr kumimoji="0" lang="en-US" altLang="en-US" sz="2000" b="1" i="0" u="sng" strike="noStrike" cap="none" normalizeH="0" baseline="0" dirty="0">
                <a:ln>
                  <a:noFill/>
                </a:ln>
                <a:solidFill>
                  <a:schemeClr val="tx1"/>
                </a:solidFill>
                <a:effectLst/>
                <a:latin typeface="Arial" panose="020B0604020202020204" pitchFamily="34" charset="0"/>
                <a:cs typeface="Arial" panose="020B0604020202020204" pitchFamily="34" charset="0"/>
              </a:rPr>
              <a:t>keeps data safe</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from unintended changes.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Analogy:</a:t>
            </a:r>
            <a:b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Think of a remote control – it only exposes certain buttons to operate the TV, hiding the complex electronics inside.</a:t>
            </a:r>
          </a:p>
        </p:txBody>
      </p:sp>
      <p:sp>
        <p:nvSpPr>
          <p:cNvPr id="8" name="תיבת טקסט 7">
            <a:extLst>
              <a:ext uri="{FF2B5EF4-FFF2-40B4-BE49-F238E27FC236}">
                <a16:creationId xmlns:a16="http://schemas.microsoft.com/office/drawing/2014/main" id="{0DF411AE-AE53-58B0-84DD-59BB55C8D1B5}"/>
              </a:ext>
            </a:extLst>
          </p:cNvPr>
          <p:cNvSpPr txBox="1"/>
          <p:nvPr/>
        </p:nvSpPr>
        <p:spPr>
          <a:xfrm>
            <a:off x="7185660" y="924342"/>
            <a:ext cx="4091940" cy="42473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public class TV {</a:t>
            </a:r>
          </a:p>
          <a:p>
            <a:r>
              <a:rPr lang="en-US" dirty="0"/>
              <a:t>    private </a:t>
            </a:r>
            <a:r>
              <a:rPr lang="en-US" dirty="0" err="1"/>
              <a:t>boolean</a:t>
            </a:r>
            <a:r>
              <a:rPr lang="en-US" dirty="0"/>
              <a:t> </a:t>
            </a:r>
            <a:r>
              <a:rPr lang="en-US" dirty="0" err="1"/>
              <a:t>isOn</a:t>
            </a:r>
            <a:r>
              <a:rPr lang="en-US" dirty="0"/>
              <a:t> = false;</a:t>
            </a:r>
          </a:p>
          <a:p>
            <a:endParaRPr lang="en-US" dirty="0"/>
          </a:p>
          <a:p>
            <a:r>
              <a:rPr lang="en-US" dirty="0"/>
              <a:t>    public void </a:t>
            </a:r>
            <a:r>
              <a:rPr lang="en-US" dirty="0" err="1"/>
              <a:t>turnOn</a:t>
            </a:r>
            <a:r>
              <a:rPr lang="en-US" dirty="0"/>
              <a:t>() {</a:t>
            </a:r>
          </a:p>
          <a:p>
            <a:r>
              <a:rPr lang="en-US" dirty="0"/>
              <a:t>        </a:t>
            </a:r>
            <a:r>
              <a:rPr lang="en-US" dirty="0" err="1"/>
              <a:t>isOn</a:t>
            </a:r>
            <a:r>
              <a:rPr lang="en-US" dirty="0"/>
              <a:t> = true;</a:t>
            </a:r>
          </a:p>
          <a:p>
            <a:r>
              <a:rPr lang="en-US" dirty="0"/>
              <a:t>    }</a:t>
            </a:r>
          </a:p>
          <a:p>
            <a:endParaRPr lang="en-US" dirty="0"/>
          </a:p>
          <a:p>
            <a:r>
              <a:rPr lang="en-US" dirty="0"/>
              <a:t>    public void </a:t>
            </a:r>
            <a:r>
              <a:rPr lang="en-US" dirty="0" err="1"/>
              <a:t>turnOff</a:t>
            </a:r>
            <a:r>
              <a:rPr lang="en-US" dirty="0"/>
              <a:t>() {</a:t>
            </a:r>
          </a:p>
          <a:p>
            <a:r>
              <a:rPr lang="en-US" dirty="0"/>
              <a:t>        </a:t>
            </a:r>
            <a:r>
              <a:rPr lang="en-US" dirty="0" err="1"/>
              <a:t>isOn</a:t>
            </a:r>
            <a:r>
              <a:rPr lang="en-US" dirty="0"/>
              <a:t> = false;</a:t>
            </a:r>
          </a:p>
          <a:p>
            <a:r>
              <a:rPr lang="en-US" dirty="0"/>
              <a:t>    }</a:t>
            </a:r>
          </a:p>
          <a:p>
            <a:endParaRPr lang="en-US" dirty="0"/>
          </a:p>
          <a:p>
            <a:r>
              <a:rPr lang="en-US" dirty="0"/>
              <a:t>    public </a:t>
            </a:r>
            <a:r>
              <a:rPr lang="en-US" dirty="0" err="1"/>
              <a:t>boolean</a:t>
            </a:r>
            <a:r>
              <a:rPr lang="en-US" dirty="0"/>
              <a:t> </a:t>
            </a:r>
            <a:r>
              <a:rPr lang="en-US" dirty="0" err="1"/>
              <a:t>isTVOn</a:t>
            </a:r>
            <a:r>
              <a:rPr lang="en-US" dirty="0"/>
              <a:t>() {</a:t>
            </a:r>
          </a:p>
          <a:p>
            <a:r>
              <a:rPr lang="en-US" dirty="0"/>
              <a:t>        return </a:t>
            </a:r>
            <a:r>
              <a:rPr lang="en-US" dirty="0" err="1"/>
              <a:t>isOn</a:t>
            </a:r>
            <a:r>
              <a:rPr lang="en-US" dirty="0"/>
              <a:t>;</a:t>
            </a:r>
          </a:p>
          <a:p>
            <a:r>
              <a:rPr lang="en-US" dirty="0"/>
              <a:t>    }</a:t>
            </a:r>
          </a:p>
          <a:p>
            <a:r>
              <a:rPr lang="en-US" dirty="0"/>
              <a:t>}</a:t>
            </a:r>
          </a:p>
        </p:txBody>
      </p:sp>
      <p:sp>
        <p:nvSpPr>
          <p:cNvPr id="10" name="תיבת טקסט 9">
            <a:extLst>
              <a:ext uri="{FF2B5EF4-FFF2-40B4-BE49-F238E27FC236}">
                <a16:creationId xmlns:a16="http://schemas.microsoft.com/office/drawing/2014/main" id="{F7726B7E-4AC1-76EF-575B-8E28A94155B0}"/>
              </a:ext>
            </a:extLst>
          </p:cNvPr>
          <p:cNvSpPr txBox="1"/>
          <p:nvPr/>
        </p:nvSpPr>
        <p:spPr>
          <a:xfrm>
            <a:off x="325120" y="4673585"/>
            <a:ext cx="6103088"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Key Points:</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Only public methods (</a:t>
            </a:r>
            <a:r>
              <a:rPr kumimoji="0" lang="en-US"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turnOn</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turnOff</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allow changes to </a:t>
            </a:r>
            <a:r>
              <a:rPr kumimoji="0" lang="en-US"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isOn</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Internal state (</a:t>
            </a:r>
            <a:r>
              <a:rPr kumimoji="0" lang="en-US"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isOn</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is private and not accessible directly.</a:t>
            </a:r>
          </a:p>
        </p:txBody>
      </p:sp>
    </p:spTree>
    <p:extLst>
      <p:ext uri="{BB962C8B-B14F-4D97-AF65-F5344CB8AC3E}">
        <p14:creationId xmlns:p14="http://schemas.microsoft.com/office/powerpoint/2010/main" val="261101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A5C45-4DAE-51EC-1D3D-E839611448DB}"/>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CEBC5D4A-1ABD-8C74-CF58-7AD4894C0175}"/>
              </a:ext>
            </a:extLst>
          </p:cNvPr>
          <p:cNvGrpSpPr/>
          <p:nvPr/>
        </p:nvGrpSpPr>
        <p:grpSpPr>
          <a:xfrm>
            <a:off x="-219919" y="-81022"/>
            <a:ext cx="12662704" cy="6973747"/>
            <a:chOff x="0" y="0"/>
            <a:chExt cx="12192000" cy="6858000"/>
          </a:xfrm>
        </p:grpSpPr>
        <p:sp>
          <p:nvSpPr>
            <p:cNvPr id="3" name="object 3">
              <a:extLst>
                <a:ext uri="{FF2B5EF4-FFF2-40B4-BE49-F238E27FC236}">
                  <a16:creationId xmlns:a16="http://schemas.microsoft.com/office/drawing/2014/main" id="{01E8B5FC-D485-99E2-95E5-11C1CB3CE4FE}"/>
                </a:ext>
              </a:extLst>
            </p:cNvPr>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a:extLst>
                <a:ext uri="{FF2B5EF4-FFF2-40B4-BE49-F238E27FC236}">
                  <a16:creationId xmlns:a16="http://schemas.microsoft.com/office/drawing/2014/main" id="{1A4357EA-D1C4-5E12-CADF-838D8F89FF6F}"/>
                </a:ext>
              </a:extLst>
            </p:cNvPr>
            <p:cNvPicPr/>
            <p:nvPr/>
          </p:nvPicPr>
          <p:blipFill>
            <a:blip r:embed="rId2" cstate="print"/>
            <a:stretch>
              <a:fillRect/>
            </a:stretch>
          </p:blipFill>
          <p:spPr>
            <a:xfrm>
              <a:off x="42671" y="0"/>
              <a:ext cx="12106656" cy="6857997"/>
            </a:xfrm>
            <a:prstGeom prst="rect">
              <a:avLst/>
            </a:prstGeom>
          </p:spPr>
        </p:pic>
      </p:grpSp>
      <p:sp>
        <p:nvSpPr>
          <p:cNvPr id="9" name="צורה חופשית: צורה 8">
            <a:extLst>
              <a:ext uri="{FF2B5EF4-FFF2-40B4-BE49-F238E27FC236}">
                <a16:creationId xmlns:a16="http://schemas.microsoft.com/office/drawing/2014/main" id="{389C7BBF-6E87-388F-6F1F-17BD9CD4F2EE}"/>
              </a:ext>
            </a:extLst>
          </p:cNvPr>
          <p:cNvSpPr/>
          <p:nvPr/>
        </p:nvSpPr>
        <p:spPr>
          <a:xfrm>
            <a:off x="851801" y="3063716"/>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
        <p:nvSpPr>
          <p:cNvPr id="5" name="צורה חופשית: צורה 4">
            <a:extLst>
              <a:ext uri="{FF2B5EF4-FFF2-40B4-BE49-F238E27FC236}">
                <a16:creationId xmlns:a16="http://schemas.microsoft.com/office/drawing/2014/main" id="{43DBE685-2B8B-6856-1727-DCB0F2B9BDF5}"/>
              </a:ext>
            </a:extLst>
          </p:cNvPr>
          <p:cNvSpPr/>
          <p:nvPr/>
        </p:nvSpPr>
        <p:spPr>
          <a:xfrm>
            <a:off x="6363031" y="3056628"/>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
        <p:nvSpPr>
          <p:cNvPr id="6" name="צורה חופשית: צורה 5">
            <a:extLst>
              <a:ext uri="{FF2B5EF4-FFF2-40B4-BE49-F238E27FC236}">
                <a16:creationId xmlns:a16="http://schemas.microsoft.com/office/drawing/2014/main" id="{A1EFEF3B-65B6-E6F6-2E19-34F92A02F688}"/>
              </a:ext>
            </a:extLst>
          </p:cNvPr>
          <p:cNvSpPr/>
          <p:nvPr/>
        </p:nvSpPr>
        <p:spPr>
          <a:xfrm>
            <a:off x="851801" y="4447473"/>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Tree>
    <p:extLst>
      <p:ext uri="{BB962C8B-B14F-4D97-AF65-F5344CB8AC3E}">
        <p14:creationId xmlns:p14="http://schemas.microsoft.com/office/powerpoint/2010/main" val="122022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BD0C8BC0-D9A8-E6E5-3BB6-586186577A05}"/>
              </a:ext>
            </a:extLst>
          </p:cNvPr>
          <p:cNvSpPr txBox="1"/>
          <p:nvPr/>
        </p:nvSpPr>
        <p:spPr>
          <a:xfrm>
            <a:off x="134620" y="227598"/>
            <a:ext cx="6101080" cy="3730124"/>
          </a:xfrm>
          <a:prstGeom prst="rect">
            <a:avLst/>
          </a:prstGeom>
          <a:noFill/>
        </p:spPr>
        <p:txBody>
          <a:bodyPr wrap="square">
            <a:spAutoFit/>
          </a:bodyPr>
          <a:lstStyle/>
          <a:p>
            <a:pPr algn="ctr">
              <a:lnSpc>
                <a:spcPct val="150000"/>
              </a:lnSpc>
            </a:pPr>
            <a:r>
              <a:rPr lang="en-US" sz="2000" b="1" dirty="0">
                <a:solidFill>
                  <a:srgbClr val="FF0000"/>
                </a:solidFill>
              </a:rPr>
              <a:t>Abstraction</a:t>
            </a:r>
          </a:p>
          <a:p>
            <a:pPr>
              <a:lnSpc>
                <a:spcPct val="150000"/>
              </a:lnSpc>
            </a:pPr>
            <a:r>
              <a:rPr lang="en-US" sz="2000" b="1" dirty="0"/>
              <a:t>Definition:</a:t>
            </a:r>
            <a:br>
              <a:rPr lang="en-US" sz="2000" dirty="0"/>
            </a:br>
            <a:r>
              <a:rPr lang="en-US" sz="2000" dirty="0"/>
              <a:t>Abstraction hides complex implementation details and shows only the essentials, allowing the user to interact with simplified interfaces.</a:t>
            </a:r>
          </a:p>
          <a:p>
            <a:pPr>
              <a:lnSpc>
                <a:spcPct val="150000"/>
              </a:lnSpc>
            </a:pPr>
            <a:r>
              <a:rPr lang="en-US" sz="2000" b="1" dirty="0"/>
              <a:t>Analogy:</a:t>
            </a:r>
            <a:br>
              <a:rPr lang="en-US" sz="2000" dirty="0"/>
            </a:br>
            <a:r>
              <a:rPr lang="en-US" sz="2000" dirty="0"/>
              <a:t>A car dashboard only shows essential controls like speed and fuel level, hiding engine complexity.</a:t>
            </a:r>
          </a:p>
        </p:txBody>
      </p:sp>
      <p:sp>
        <p:nvSpPr>
          <p:cNvPr id="4" name="Rectangle 1">
            <a:extLst>
              <a:ext uri="{FF2B5EF4-FFF2-40B4-BE49-F238E27FC236}">
                <a16:creationId xmlns:a16="http://schemas.microsoft.com/office/drawing/2014/main" id="{74B1EF5E-5F36-9339-B90D-2BD560C37F15}"/>
              </a:ext>
            </a:extLst>
          </p:cNvPr>
          <p:cNvSpPr>
            <a:spLocks noChangeArrowheads="1"/>
          </p:cNvSpPr>
          <p:nvPr/>
        </p:nvSpPr>
        <p:spPr bwMode="auto">
          <a:xfrm>
            <a:off x="134620" y="3957722"/>
            <a:ext cx="6096000" cy="2805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Key Points: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Abstract methods (</a:t>
            </a:r>
            <a:r>
              <a:rPr kumimoji="0" lang="en-US" altLang="en-US" sz="2000" b="0" i="0" u="none" strike="noStrike" cap="none" normalizeH="0" baseline="0" dirty="0">
                <a:ln>
                  <a:noFill/>
                </a:ln>
                <a:solidFill>
                  <a:schemeClr val="tx1"/>
                </a:solidFill>
                <a:effectLst/>
                <a:latin typeface="Arial Unicode MS"/>
              </a:rPr>
              <a:t>start</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Unicode MS"/>
              </a:rPr>
              <a:t>stop</a:t>
            </a:r>
            <a:r>
              <a:rPr kumimoji="0" lang="en-US" altLang="en-US" sz="2000" b="0" i="0" u="none" strike="noStrike" cap="none" normalizeH="0" baseline="0" dirty="0">
                <a:ln>
                  <a:noFill/>
                </a:ln>
                <a:solidFill>
                  <a:schemeClr val="tx1"/>
                </a:solidFill>
                <a:effectLst/>
              </a:rPr>
              <a:t>) provide an interface for derived classes.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internal mechanism of </a:t>
            </a:r>
            <a:r>
              <a:rPr kumimoji="0" lang="en-US" altLang="en-US" sz="2000" b="0" i="0" u="none" strike="noStrike" cap="none" normalizeH="0" baseline="0" dirty="0" err="1">
                <a:ln>
                  <a:noFill/>
                </a:ln>
                <a:solidFill>
                  <a:schemeClr val="tx1"/>
                </a:solidFill>
                <a:effectLst/>
                <a:latin typeface="Arial Unicode MS"/>
              </a:rPr>
              <a:t>ElectricCar</a:t>
            </a:r>
            <a:r>
              <a:rPr kumimoji="0" lang="en-US" altLang="en-US" sz="2000" b="0" i="0" u="none" strike="noStrike" cap="none" normalizeH="0" baseline="0" dirty="0">
                <a:ln>
                  <a:noFill/>
                </a:ln>
                <a:solidFill>
                  <a:schemeClr val="tx1"/>
                </a:solidFill>
                <a:effectLst/>
              </a:rPr>
              <a:t> start/stop is hidden.</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תיבת טקסט 5">
            <a:extLst>
              <a:ext uri="{FF2B5EF4-FFF2-40B4-BE49-F238E27FC236}">
                <a16:creationId xmlns:a16="http://schemas.microsoft.com/office/drawing/2014/main" id="{2548B6C6-BB24-8663-45CD-C1228BED3FFC}"/>
              </a:ext>
            </a:extLst>
          </p:cNvPr>
          <p:cNvSpPr txBox="1"/>
          <p:nvPr/>
        </p:nvSpPr>
        <p:spPr>
          <a:xfrm>
            <a:off x="6339840" y="958563"/>
            <a:ext cx="5717540" cy="452431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abstract class Car {</a:t>
            </a:r>
          </a:p>
          <a:p>
            <a:r>
              <a:rPr lang="en-US" dirty="0"/>
              <a:t>    public abstract void start();</a:t>
            </a:r>
          </a:p>
          <a:p>
            <a:r>
              <a:rPr lang="en-US" dirty="0"/>
              <a:t>    public abstract void stop();</a:t>
            </a:r>
          </a:p>
          <a:p>
            <a:r>
              <a:rPr lang="en-US" dirty="0"/>
              <a:t>}</a:t>
            </a:r>
          </a:p>
          <a:p>
            <a:endParaRPr lang="en-US" dirty="0"/>
          </a:p>
          <a:p>
            <a:r>
              <a:rPr lang="en-US" dirty="0"/>
              <a:t>public class </a:t>
            </a:r>
            <a:r>
              <a:rPr lang="en-US" dirty="0" err="1"/>
              <a:t>ElectricCar</a:t>
            </a:r>
            <a:r>
              <a:rPr lang="en-US" dirty="0"/>
              <a:t> extends Car {</a:t>
            </a:r>
          </a:p>
          <a:p>
            <a:r>
              <a:rPr lang="en-US" dirty="0"/>
              <a:t>    @Override</a:t>
            </a:r>
          </a:p>
          <a:p>
            <a:r>
              <a:rPr lang="en-US" dirty="0"/>
              <a:t>    public void start() {</a:t>
            </a:r>
          </a:p>
          <a:p>
            <a:r>
              <a:rPr lang="en-US" dirty="0"/>
              <a:t>        </a:t>
            </a:r>
            <a:r>
              <a:rPr lang="en-US" dirty="0" err="1"/>
              <a:t>System.out.println</a:t>
            </a:r>
            <a:r>
              <a:rPr lang="en-US" dirty="0"/>
              <a:t>("Electric car is starting...");</a:t>
            </a:r>
          </a:p>
          <a:p>
            <a:r>
              <a:rPr lang="en-US" dirty="0"/>
              <a:t>    }</a:t>
            </a:r>
          </a:p>
          <a:p>
            <a:endParaRPr lang="en-US" dirty="0"/>
          </a:p>
          <a:p>
            <a:r>
              <a:rPr lang="en-US" dirty="0"/>
              <a:t>    @Override</a:t>
            </a:r>
          </a:p>
          <a:p>
            <a:r>
              <a:rPr lang="en-US" dirty="0"/>
              <a:t>    public void stop() {</a:t>
            </a:r>
          </a:p>
          <a:p>
            <a:r>
              <a:rPr lang="en-US" dirty="0"/>
              <a:t>        </a:t>
            </a:r>
            <a:r>
              <a:rPr lang="en-US" dirty="0" err="1"/>
              <a:t>System.out.println</a:t>
            </a:r>
            <a:r>
              <a:rPr lang="en-US" dirty="0"/>
              <a:t>("Electric car is stopping...");</a:t>
            </a:r>
          </a:p>
          <a:p>
            <a:r>
              <a:rPr lang="en-US" dirty="0"/>
              <a:t>    }</a:t>
            </a:r>
          </a:p>
          <a:p>
            <a:r>
              <a:rPr lang="en-US" dirty="0"/>
              <a:t>}</a:t>
            </a:r>
          </a:p>
        </p:txBody>
      </p:sp>
    </p:spTree>
    <p:extLst>
      <p:ext uri="{BB962C8B-B14F-4D97-AF65-F5344CB8AC3E}">
        <p14:creationId xmlns:p14="http://schemas.microsoft.com/office/powerpoint/2010/main" val="369398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1CB2A-C7FC-C9BC-4F61-1E59501530B2}"/>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A4DFE1F-6C98-C41C-CEFD-3C260E87C4E2}"/>
              </a:ext>
            </a:extLst>
          </p:cNvPr>
          <p:cNvGrpSpPr/>
          <p:nvPr/>
        </p:nvGrpSpPr>
        <p:grpSpPr>
          <a:xfrm>
            <a:off x="-219919" y="-81022"/>
            <a:ext cx="12662704" cy="6973747"/>
            <a:chOff x="0" y="0"/>
            <a:chExt cx="12192000" cy="6858000"/>
          </a:xfrm>
        </p:grpSpPr>
        <p:sp>
          <p:nvSpPr>
            <p:cNvPr id="3" name="object 3">
              <a:extLst>
                <a:ext uri="{FF2B5EF4-FFF2-40B4-BE49-F238E27FC236}">
                  <a16:creationId xmlns:a16="http://schemas.microsoft.com/office/drawing/2014/main" id="{4C97ECC0-1C44-4D8B-3993-5A42BB2E8BCD}"/>
                </a:ext>
              </a:extLst>
            </p:cNvPr>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a:extLst>
                <a:ext uri="{FF2B5EF4-FFF2-40B4-BE49-F238E27FC236}">
                  <a16:creationId xmlns:a16="http://schemas.microsoft.com/office/drawing/2014/main" id="{3985C39B-BA93-08CD-2569-046C77524E44}"/>
                </a:ext>
              </a:extLst>
            </p:cNvPr>
            <p:cNvPicPr/>
            <p:nvPr/>
          </p:nvPicPr>
          <p:blipFill>
            <a:blip r:embed="rId2" cstate="print"/>
            <a:stretch>
              <a:fillRect/>
            </a:stretch>
          </p:blipFill>
          <p:spPr>
            <a:xfrm>
              <a:off x="42671" y="0"/>
              <a:ext cx="12106656" cy="6857997"/>
            </a:xfrm>
            <a:prstGeom prst="rect">
              <a:avLst/>
            </a:prstGeom>
          </p:spPr>
        </p:pic>
      </p:grpSp>
      <p:sp>
        <p:nvSpPr>
          <p:cNvPr id="9" name="צורה חופשית: צורה 8">
            <a:extLst>
              <a:ext uri="{FF2B5EF4-FFF2-40B4-BE49-F238E27FC236}">
                <a16:creationId xmlns:a16="http://schemas.microsoft.com/office/drawing/2014/main" id="{D1FBA413-6058-F5E3-EC1C-55ED5AF3F1AE}"/>
              </a:ext>
            </a:extLst>
          </p:cNvPr>
          <p:cNvSpPr/>
          <p:nvPr/>
        </p:nvSpPr>
        <p:spPr>
          <a:xfrm>
            <a:off x="851801" y="3063716"/>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
        <p:nvSpPr>
          <p:cNvPr id="5" name="צורה חופשית: צורה 4">
            <a:extLst>
              <a:ext uri="{FF2B5EF4-FFF2-40B4-BE49-F238E27FC236}">
                <a16:creationId xmlns:a16="http://schemas.microsoft.com/office/drawing/2014/main" id="{7ADA2FF4-98EB-F4E2-D270-996B14BBF625}"/>
              </a:ext>
            </a:extLst>
          </p:cNvPr>
          <p:cNvSpPr/>
          <p:nvPr/>
        </p:nvSpPr>
        <p:spPr>
          <a:xfrm>
            <a:off x="6363031" y="3056628"/>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
        <p:nvSpPr>
          <p:cNvPr id="6" name="צורה חופשית: צורה 5">
            <a:extLst>
              <a:ext uri="{FF2B5EF4-FFF2-40B4-BE49-F238E27FC236}">
                <a16:creationId xmlns:a16="http://schemas.microsoft.com/office/drawing/2014/main" id="{E31D1FA8-7546-A3E5-2B8A-4AE358982928}"/>
              </a:ext>
            </a:extLst>
          </p:cNvPr>
          <p:cNvSpPr/>
          <p:nvPr/>
        </p:nvSpPr>
        <p:spPr>
          <a:xfrm>
            <a:off x="851801" y="4447473"/>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
        <p:nvSpPr>
          <p:cNvPr id="7" name="צורה חופשית: צורה 6">
            <a:extLst>
              <a:ext uri="{FF2B5EF4-FFF2-40B4-BE49-F238E27FC236}">
                <a16:creationId xmlns:a16="http://schemas.microsoft.com/office/drawing/2014/main" id="{9B7203DF-4402-1A77-B26C-9AEA682ED547}"/>
              </a:ext>
            </a:extLst>
          </p:cNvPr>
          <p:cNvSpPr/>
          <p:nvPr/>
        </p:nvSpPr>
        <p:spPr>
          <a:xfrm>
            <a:off x="6363031" y="4447473"/>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Tree>
    <p:extLst>
      <p:ext uri="{BB962C8B-B14F-4D97-AF65-F5344CB8AC3E}">
        <p14:creationId xmlns:p14="http://schemas.microsoft.com/office/powerpoint/2010/main" val="425096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5">
            <a:extLst>
              <a:ext uri="{FF2B5EF4-FFF2-40B4-BE49-F238E27FC236}">
                <a16:creationId xmlns:a16="http://schemas.microsoft.com/office/drawing/2014/main" id="{E059A788-F91F-6AFD-497D-4F59D5D297DE}"/>
              </a:ext>
            </a:extLst>
          </p:cNvPr>
          <p:cNvPicPr/>
          <p:nvPr/>
        </p:nvPicPr>
        <p:blipFill>
          <a:blip r:embed="rId2" cstate="print"/>
          <a:stretch>
            <a:fillRect/>
          </a:stretch>
        </p:blipFill>
        <p:spPr>
          <a:xfrm>
            <a:off x="2199386" y="1144845"/>
            <a:ext cx="7508748" cy="5006340"/>
          </a:xfrm>
          <a:prstGeom prst="rect">
            <a:avLst/>
          </a:prstGeom>
        </p:spPr>
      </p:pic>
      <p:sp>
        <p:nvSpPr>
          <p:cNvPr id="6" name="תיבת טקסט 5">
            <a:extLst>
              <a:ext uri="{FF2B5EF4-FFF2-40B4-BE49-F238E27FC236}">
                <a16:creationId xmlns:a16="http://schemas.microsoft.com/office/drawing/2014/main" id="{7D622D79-7B6C-E774-02B3-CBE7192C78FD}"/>
              </a:ext>
            </a:extLst>
          </p:cNvPr>
          <p:cNvSpPr txBox="1"/>
          <p:nvPr/>
        </p:nvSpPr>
        <p:spPr>
          <a:xfrm>
            <a:off x="2905760" y="346710"/>
            <a:ext cx="6096000" cy="584775"/>
          </a:xfrm>
          <a:prstGeom prst="rect">
            <a:avLst/>
          </a:prstGeom>
          <a:noFill/>
        </p:spPr>
        <p:txBody>
          <a:bodyPr wrap="square" rtlCol="1">
            <a:spAutoFit/>
          </a:bodyPr>
          <a:lstStyle/>
          <a:p>
            <a:pPr algn="ctr"/>
            <a:r>
              <a:rPr lang="en-US" sz="3200" cap="all" dirty="0">
                <a:solidFill>
                  <a:srgbClr val="FA8B29"/>
                </a:solidFill>
                <a:latin typeface="Segoe UI"/>
                <a:ea typeface="+mj-ea"/>
                <a:cs typeface="Segoe UI"/>
              </a:rPr>
              <a:t>INTELLI</a:t>
            </a:r>
            <a:r>
              <a:rPr lang="he-IL" sz="3200" cap="all" dirty="0">
                <a:solidFill>
                  <a:srgbClr val="FA8B29"/>
                </a:solidFill>
                <a:latin typeface="Segoe UI"/>
                <a:ea typeface="+mj-ea"/>
                <a:cs typeface="Segoe UI"/>
              </a:rPr>
              <a:t> </a:t>
            </a:r>
            <a:r>
              <a:rPr lang="en-US" sz="3200" cap="all" dirty="0">
                <a:solidFill>
                  <a:srgbClr val="FA8B29"/>
                </a:solidFill>
                <a:latin typeface="Segoe UI"/>
                <a:ea typeface="+mj-ea"/>
                <a:cs typeface="Segoe UI"/>
              </a:rPr>
              <a:t> vs ECLIPSE</a:t>
            </a:r>
            <a:endParaRPr lang="he-IL" sz="3200" cap="all" dirty="0">
              <a:solidFill>
                <a:srgbClr val="FA8B29"/>
              </a:solidFill>
              <a:latin typeface="Segoe UI"/>
              <a:ea typeface="+mj-ea"/>
              <a:cs typeface="Segoe UI"/>
            </a:endParaRPr>
          </a:p>
        </p:txBody>
      </p:sp>
    </p:spTree>
    <p:extLst>
      <p:ext uri="{BB962C8B-B14F-4D97-AF65-F5344CB8AC3E}">
        <p14:creationId xmlns:p14="http://schemas.microsoft.com/office/powerpoint/2010/main" val="1786020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ADFEE9CE-087A-0F83-52BA-3A532B2FCEFD}"/>
              </a:ext>
            </a:extLst>
          </p:cNvPr>
          <p:cNvSpPr txBox="1"/>
          <p:nvPr/>
        </p:nvSpPr>
        <p:spPr>
          <a:xfrm>
            <a:off x="2153920" y="254000"/>
            <a:ext cx="8422640" cy="369332"/>
          </a:xfrm>
          <a:prstGeom prst="rect">
            <a:avLst/>
          </a:prstGeom>
        </p:spPr>
        <p:txBody>
          <a:bodyPr vert="horz" wrap="square" lIns="0" tIns="12065" rIns="0" bIns="0" rtlCol="0" anchor="ctr">
            <a:spAutoFit/>
          </a:bodyPr>
          <a:lstStyle>
            <a:lvl1pPr marL="12700" algn="ctr" defTabSz="914400" rtl="1">
              <a:lnSpc>
                <a:spcPct val="100000"/>
              </a:lnSpc>
              <a:spcBef>
                <a:spcPts val="95"/>
              </a:spcBef>
              <a:buNone/>
              <a:defRPr sz="4000" b="0" i="0" cap="all" spc="-10">
                <a:solidFill>
                  <a:schemeClr val="accent1"/>
                </a:solidFill>
                <a:effectLst/>
                <a:latin typeface="Times New Roman"/>
                <a:ea typeface="+mj-ea"/>
                <a:cs typeface="Times New Roman"/>
              </a:defRPr>
            </a:lvl1pPr>
          </a:lstStyle>
          <a:p>
            <a:r>
              <a:rPr lang="he-IL" dirty="0"/>
              <a:t>כמה מילים על הקורס</a:t>
            </a:r>
          </a:p>
        </p:txBody>
      </p:sp>
      <p:sp>
        <p:nvSpPr>
          <p:cNvPr id="3" name="תיבת טקסט 2">
            <a:extLst>
              <a:ext uri="{FF2B5EF4-FFF2-40B4-BE49-F238E27FC236}">
                <a16:creationId xmlns:a16="http://schemas.microsoft.com/office/drawing/2014/main" id="{904C28DD-08F3-D22E-151A-BC054D620278}"/>
              </a:ext>
            </a:extLst>
          </p:cNvPr>
          <p:cNvSpPr txBox="1"/>
          <p:nvPr/>
        </p:nvSpPr>
        <p:spPr>
          <a:xfrm>
            <a:off x="1097280" y="916414"/>
            <a:ext cx="10840720" cy="6001643"/>
          </a:xfrm>
          <a:prstGeom prst="rect">
            <a:avLst/>
          </a:prstGeom>
          <a:noFill/>
        </p:spPr>
        <p:txBody>
          <a:bodyPr wrap="square" rtlCol="1">
            <a:spAutoFit/>
          </a:bodyPr>
          <a:lstStyle/>
          <a:p>
            <a:pPr algn="r" rtl="1"/>
            <a:r>
              <a:rPr lang="he-IL" sz="2400" u="sng" dirty="0"/>
              <a:t>חשיבות הקורס</a:t>
            </a:r>
          </a:p>
          <a:p>
            <a:pPr marL="285750" indent="-285750" algn="r" rtl="1">
              <a:buFont typeface="Arial" panose="020B0604020202020204" pitchFamily="34" charset="0"/>
              <a:buChar char="•"/>
            </a:pPr>
            <a:r>
              <a:rPr lang="he-IL" sz="2400" dirty="0"/>
              <a:t>הקורס מורכב מתאוריה של התכנות, והתרגולים יהיו שילוב של מצגות לדוגמאות קוד</a:t>
            </a:r>
          </a:p>
          <a:p>
            <a:pPr marL="285750" indent="-285750" algn="r" rtl="1">
              <a:buFont typeface="Arial" panose="020B0604020202020204" pitchFamily="34" charset="0"/>
              <a:buChar char="•"/>
            </a:pPr>
            <a:r>
              <a:rPr lang="he-IL" sz="2400" dirty="0"/>
              <a:t>לתכנת זה לא רק לכתוב קוד – צריך גם לדעת </a:t>
            </a:r>
            <a:r>
              <a:rPr lang="he-IL" sz="2400" b="1" dirty="0"/>
              <a:t>איך</a:t>
            </a:r>
            <a:r>
              <a:rPr lang="he-IL" sz="2400" dirty="0"/>
              <a:t> לכתוב אותו</a:t>
            </a:r>
          </a:p>
          <a:p>
            <a:pPr marL="285750" indent="-285750" algn="r" rtl="1">
              <a:buFont typeface="Arial" panose="020B0604020202020204" pitchFamily="34" charset="0"/>
              <a:buChar char="•"/>
            </a:pPr>
            <a:r>
              <a:rPr lang="he-IL" sz="2400" dirty="0"/>
              <a:t>קורס מאוד משמעותי לתעשייה ולראיונות עבודה</a:t>
            </a:r>
          </a:p>
          <a:p>
            <a:pPr marL="285750" indent="-285750" algn="r" rtl="1">
              <a:buFont typeface="Arial" panose="020B0604020202020204" pitchFamily="34" charset="0"/>
              <a:buChar char="•"/>
            </a:pPr>
            <a:r>
              <a:rPr lang="he-IL" sz="2400" dirty="0"/>
              <a:t>עבודה עצמית – מדובר בנושאים גדולים שהקורס לא מעמיק בהם עד הסוף</a:t>
            </a:r>
          </a:p>
          <a:p>
            <a:pPr marL="285750" indent="-285750" algn="r" rtl="1">
              <a:buFont typeface="Arial" panose="020B0604020202020204" pitchFamily="34" charset="0"/>
              <a:buChar char="•"/>
            </a:pPr>
            <a:endParaRPr lang="he-IL" sz="2400" dirty="0"/>
          </a:p>
          <a:p>
            <a:pPr algn="r" rtl="1"/>
            <a:r>
              <a:rPr lang="he-IL" sz="2400" u="sng" dirty="0"/>
              <a:t>מנהלתיות</a:t>
            </a:r>
          </a:p>
          <a:p>
            <a:pPr marL="285750" indent="-285750" algn="r" rtl="1">
              <a:buFont typeface="Arial" panose="020B0604020202020204" pitchFamily="34" charset="0"/>
              <a:buChar char="•"/>
            </a:pPr>
            <a:r>
              <a:rPr lang="he-IL" sz="2400" dirty="0"/>
              <a:t>יש </a:t>
            </a:r>
            <a:r>
              <a:rPr lang="en-US" sz="2400" dirty="0"/>
              <a:t>3</a:t>
            </a:r>
            <a:r>
              <a:rPr lang="he-IL" sz="2400" dirty="0"/>
              <a:t> מטלות בקורס </a:t>
            </a:r>
            <a:endParaRPr lang="en-US" sz="2400" dirty="0"/>
          </a:p>
          <a:p>
            <a:pPr marL="285750" indent="-285750" algn="r" rtl="1">
              <a:buFont typeface="Arial" panose="020B0604020202020204" pitchFamily="34" charset="0"/>
              <a:buChar char="•"/>
            </a:pPr>
            <a:r>
              <a:rPr lang="he-IL" sz="2400" dirty="0"/>
              <a:t>כל הקודים והמצגות נמצאים </a:t>
            </a:r>
            <a:r>
              <a:rPr lang="he-IL" sz="2400" dirty="0" err="1">
                <a:hlinkClick r:id="rId2"/>
              </a:rPr>
              <a:t>בגיטהאב</a:t>
            </a:r>
            <a:r>
              <a:rPr lang="he-IL" sz="2400" dirty="0">
                <a:hlinkClick r:id="rId2"/>
              </a:rPr>
              <a:t> הקורס</a:t>
            </a:r>
            <a:endParaRPr lang="he-IL" sz="2400" dirty="0"/>
          </a:p>
          <a:p>
            <a:pPr algn="r" rtl="1"/>
            <a:endParaRPr lang="he-IL" sz="2400" dirty="0"/>
          </a:p>
          <a:p>
            <a:pPr algn="r" rtl="1"/>
            <a:r>
              <a:rPr lang="he-IL" sz="2400" u="sng" dirty="0"/>
              <a:t>יצירת קשר</a:t>
            </a:r>
          </a:p>
          <a:p>
            <a:pPr marL="285750" indent="-285750" algn="r" rtl="1">
              <a:buFont typeface="Arial" panose="020B0604020202020204" pitchFamily="34" charset="0"/>
              <a:buChar char="•"/>
            </a:pPr>
            <a:r>
              <a:rPr lang="he-IL" sz="2400" dirty="0"/>
              <a:t>מייל הקורס: </a:t>
            </a:r>
            <a:r>
              <a:rPr lang="en-US" sz="2400" dirty="0">
                <a:hlinkClick r:id="rId3"/>
              </a:rPr>
              <a:t>oopariel2025@gmail.com</a:t>
            </a:r>
            <a:endParaRPr lang="he-IL" sz="2400" dirty="0"/>
          </a:p>
          <a:p>
            <a:pPr marL="285750" indent="-285750" algn="r" rtl="1">
              <a:buFont typeface="Arial" panose="020B0604020202020204" pitchFamily="34" charset="0"/>
              <a:buChar char="•"/>
            </a:pPr>
            <a:r>
              <a:rPr lang="he-IL" sz="2400" dirty="0"/>
              <a:t>כל פנייה בכל נושא תיעשה דרך מייל הקורס</a:t>
            </a:r>
            <a:endParaRPr lang="en-US" sz="2400" dirty="0"/>
          </a:p>
          <a:p>
            <a:pPr marL="285750" indent="-285750" algn="r" rtl="1">
              <a:buFont typeface="Arial" panose="020B0604020202020204" pitchFamily="34" charset="0"/>
              <a:buChar char="•"/>
            </a:pPr>
            <a:r>
              <a:rPr lang="he-IL" sz="2400" dirty="0"/>
              <a:t>פנייה כללית על המטלות אך ורק בפורום הקורס</a:t>
            </a:r>
            <a:endParaRPr lang="en-US" sz="2400" dirty="0"/>
          </a:p>
          <a:p>
            <a:pPr marL="285750" indent="-285750" algn="r" rtl="1">
              <a:buFont typeface="Arial" panose="020B0604020202020204" pitchFamily="34" charset="0"/>
              <a:buChar char="•"/>
            </a:pPr>
            <a:endParaRPr lang="he-IL" sz="2400" dirty="0"/>
          </a:p>
          <a:p>
            <a:pPr marL="285750" indent="-285750" algn="r" rtl="1">
              <a:buFont typeface="Arial" panose="020B0604020202020204" pitchFamily="34" charset="0"/>
              <a:buChar char="•"/>
            </a:pPr>
            <a:endParaRPr lang="he-IL"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3345CC8B-7DA4-4307-276E-431BDC236EE6}"/>
              </a:ext>
            </a:extLst>
          </p:cNvPr>
          <p:cNvSpPr txBox="1"/>
          <p:nvPr/>
        </p:nvSpPr>
        <p:spPr>
          <a:xfrm>
            <a:off x="1135025" y="2179674"/>
            <a:ext cx="9678287" cy="3879075"/>
          </a:xfrm>
          <a:prstGeom prst="rect">
            <a:avLst/>
          </a:prstGeom>
          <a:noFill/>
        </p:spPr>
        <p:txBody>
          <a:bodyPr wrap="square">
            <a:spAutoFit/>
          </a:bodyPr>
          <a:lstStyle/>
          <a:p>
            <a:pPr algn="r" rtl="1">
              <a:lnSpc>
                <a:spcPct val="150000"/>
              </a:lnSpc>
            </a:pPr>
            <a:r>
              <a:rPr lang="he-IL" sz="4000" b="1" dirty="0"/>
              <a:t>פָּרָדִיגְמָה</a:t>
            </a:r>
            <a:r>
              <a:rPr lang="he-IL" sz="3200" dirty="0"/>
              <a:t> היא תבנית מחשבה המגדירה את העמדה של אדם, ומשפיעה על תפיסת המציאות שלו ועל הדרך שבה הוא רואה את העולם. בהקשר המדעי, פרדיגמה מתייחסת לאוסף ההנחות ומושגי היסוד המגדירים את עמדתה של קהילה מדעית מסוימת ביחס למושא המחקר. </a:t>
            </a:r>
            <a:r>
              <a:rPr lang="he-IL" sz="2400" u="sng" dirty="0"/>
              <a:t>ויקיפדיה</a:t>
            </a:r>
            <a:endParaRPr lang="en-US" sz="3200" u="sng" dirty="0"/>
          </a:p>
        </p:txBody>
      </p:sp>
      <p:sp>
        <p:nvSpPr>
          <p:cNvPr id="6" name="תיבת טקסט 5">
            <a:extLst>
              <a:ext uri="{FF2B5EF4-FFF2-40B4-BE49-F238E27FC236}">
                <a16:creationId xmlns:a16="http://schemas.microsoft.com/office/drawing/2014/main" id="{CBD45308-1494-C73E-4013-4E99561101A1}"/>
              </a:ext>
            </a:extLst>
          </p:cNvPr>
          <p:cNvSpPr txBox="1"/>
          <p:nvPr/>
        </p:nvSpPr>
        <p:spPr>
          <a:xfrm>
            <a:off x="797442" y="597510"/>
            <a:ext cx="10015870" cy="1582164"/>
          </a:xfrm>
          <a:prstGeom prst="rect">
            <a:avLst/>
          </a:prstGeom>
          <a:noFill/>
        </p:spPr>
        <p:txBody>
          <a:bodyPr wrap="square">
            <a:spAutoFit/>
          </a:bodyPr>
          <a:lstStyle/>
          <a:p>
            <a:pPr algn="r" rtl="1">
              <a:lnSpc>
                <a:spcPct val="150000"/>
              </a:lnSpc>
            </a:pPr>
            <a:r>
              <a:rPr lang="he-IL" sz="4000" b="1" dirty="0"/>
              <a:t>תכנות מונחה עצמים</a:t>
            </a:r>
            <a:r>
              <a:rPr lang="he-IL" sz="4000" dirty="0"/>
              <a:t>, </a:t>
            </a:r>
            <a:r>
              <a:rPr lang="he-IL" sz="2800" dirty="0"/>
              <a:t>הוא פרדיגמת תכנות המשתמשת ב"עצמים" (אובייקטים) לשם תכנות תוכניות מחשב.</a:t>
            </a:r>
          </a:p>
        </p:txBody>
      </p:sp>
    </p:spTree>
    <p:extLst>
      <p:ext uri="{BB962C8B-B14F-4D97-AF65-F5344CB8AC3E}">
        <p14:creationId xmlns:p14="http://schemas.microsoft.com/office/powerpoint/2010/main" val="111538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7"/>
            <a:chOff x="0" y="0"/>
            <a:chExt cx="12192000" cy="6857997"/>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1999" cy="6857997"/>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633"/>
            <a:ext cx="1219200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1760" y="0"/>
            <a:ext cx="1241552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94488" y="0"/>
              <a:ext cx="12003024" cy="6857997"/>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ntroducing New Gear from Chase Tactical">
            <a:extLst>
              <a:ext uri="{FF2B5EF4-FFF2-40B4-BE49-F238E27FC236}">
                <a16:creationId xmlns:a16="http://schemas.microsoft.com/office/drawing/2014/main" id="{36B186A7-DAE0-B32D-3A08-73384E0C2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138238"/>
            <a:ext cx="457200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583297"/>
      </p:ext>
    </p:extLst>
  </p:cSld>
  <p:clrMapOvr>
    <a:masterClrMapping/>
  </p:clrMapOvr>
</p:sld>
</file>

<file path=ppt/theme/theme1.xml><?xml version="1.0" encoding="utf-8"?>
<a:theme xmlns:a="http://schemas.openxmlformats.org/drawingml/2006/main" name="גלריה">
  <a:themeElements>
    <a:clrScheme name="גלריה">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גלריה">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גלריה">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1024</TotalTime>
  <Words>1114</Words>
  <Application>Microsoft Office PowerPoint</Application>
  <PresentationFormat>מסך רחב</PresentationFormat>
  <Paragraphs>136</Paragraphs>
  <Slides>24</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24</vt:i4>
      </vt:variant>
    </vt:vector>
  </HeadingPairs>
  <TitlesOfParts>
    <vt:vector size="31" baseType="lpstr">
      <vt:lpstr>Arial</vt:lpstr>
      <vt:lpstr>Arial Unicode MS</vt:lpstr>
      <vt:lpstr>Rockwell</vt:lpstr>
      <vt:lpstr>Segoe UI</vt:lpstr>
      <vt:lpstr>Tahoma</vt:lpstr>
      <vt:lpstr>Times New Roman</vt:lpstr>
      <vt:lpstr>גלריה</vt:lpstr>
      <vt:lpstr>תכנות מונחה עצמים</vt:lpstr>
      <vt:lpstr>נושאים להיום</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dc:title>
  <dc:creator>משה</dc:creator>
  <cp:lastModifiedBy>משה עופר</cp:lastModifiedBy>
  <cp:revision>7</cp:revision>
  <dcterms:created xsi:type="dcterms:W3CDTF">2023-09-18T10:54:31Z</dcterms:created>
  <dcterms:modified xsi:type="dcterms:W3CDTF">2024-11-05T11:11:03Z</dcterms:modified>
</cp:coreProperties>
</file>